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1" r:id="rId4"/>
    <p:sldId id="279" r:id="rId5"/>
    <p:sldId id="267" r:id="rId6"/>
    <p:sldId id="269" r:id="rId7"/>
    <p:sldId id="258" r:id="rId8"/>
    <p:sldId id="259" r:id="rId9"/>
    <p:sldId id="282" r:id="rId10"/>
    <p:sldId id="283" r:id="rId11"/>
    <p:sldId id="270" r:id="rId12"/>
    <p:sldId id="262" r:id="rId13"/>
    <p:sldId id="263" r:id="rId14"/>
    <p:sldId id="264" r:id="rId15"/>
    <p:sldId id="265" r:id="rId16"/>
    <p:sldId id="268" r:id="rId17"/>
    <p:sldId id="286" r:id="rId18"/>
    <p:sldId id="260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735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745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54610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177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48767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Краљевина</a:t>
            </a:r>
            <a:endParaRPr lang="sr-Cyrl-R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Србија</a:t>
            </a:r>
            <a:endParaRPr lang="sr-Cyrl-R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(1878-1889)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352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solidFill>
                  <a:srgbClr val="FFFF00"/>
                </a:solidFill>
              </a:rPr>
              <a:t>Влада краља Милана Обреновића </a:t>
            </a:r>
            <a:endParaRPr lang="sr-Cyrl-RS" sz="2800" dirty="0" smtClean="0">
              <a:solidFill>
                <a:srgbClr val="FFFF00"/>
              </a:solidFill>
            </a:endParaRPr>
          </a:p>
          <a:p>
            <a:pPr algn="ctr"/>
            <a:r>
              <a:rPr lang="sr-Cyrl-RS" sz="2800" dirty="0" smtClean="0">
                <a:solidFill>
                  <a:srgbClr val="FFFF00"/>
                </a:solidFill>
              </a:rPr>
              <a:t>( 1868-1889)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content-vie.xx.fbcdn.net/hphotos-xfp1/v/t1.0-9/11046943_565513180217778_731328645339693751_n.jpg?oh=a9f00eb4507aacc2b2361ec2a034ea8c&amp;oe=558EB31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2028" y="228600"/>
            <a:ext cx="8639944" cy="64007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1" y="457200"/>
            <a:ext cx="5562600" cy="52322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1881.Настанак странака:</a:t>
            </a:r>
            <a:endParaRPr lang="sr-Cyrl-R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915400" cy="275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Радикална странка-</a:t>
            </a:r>
            <a:r>
              <a:rPr lang="sr-Cyrl-RS" sz="2800" b="1" dirty="0" smtClean="0"/>
              <a:t>програм</a:t>
            </a:r>
            <a:r>
              <a:rPr lang="sr-Cyrl-RS" sz="2800" dirty="0" smtClean="0">
                <a:solidFill>
                  <a:srgbClr val="FFFF00"/>
                </a:solidFill>
              </a:rPr>
              <a:t>:</a:t>
            </a:r>
            <a:r>
              <a:rPr lang="sr-Cyrl-RS" sz="2800" b="1" dirty="0" smtClean="0">
                <a:solidFill>
                  <a:srgbClr val="FFFF00"/>
                </a:solidFill>
              </a:rPr>
              <a:t>потпуни парламентаризам</a:t>
            </a:r>
            <a:r>
              <a:rPr lang="sr-Cyrl-RS" sz="2800" dirty="0" smtClean="0"/>
              <a:t>, опште право гласа, локална самоуправа, веће учешће сељка у политичком животу, развој домаће индустрије, ослобођење и уједињење српства.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Русофили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r-Cyrl-RS" sz="2800" dirty="0" smtClean="0"/>
          </a:p>
          <a:p>
            <a:r>
              <a:rPr lang="sr-Cyrl-RS" sz="2800" dirty="0" smtClean="0"/>
              <a:t> </a:t>
            </a:r>
            <a:r>
              <a:rPr lang="sr-Cyrl-RS" sz="2800" dirty="0" smtClean="0">
                <a:solidFill>
                  <a:srgbClr val="FFC000"/>
                </a:solidFill>
              </a:rPr>
              <a:t>Вође</a:t>
            </a:r>
            <a:r>
              <a:rPr lang="sr-Cyrl-R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750" name="AutoShape 6" descr="data:image/jpeg;base64,/9j/4AAQSkZJRgABAQAAAQABAAD/2wCEAAkGBhQSERQUExQUFBUWFxQYFxgXGBcaFhgXFxUXFxwXGBgXHCYeGhwjGhQXHy8gJCcpLCwsFR4xNTAqNSYrLCkBCQoKDQwMFA8PFCkYFBgpKSkpKSkpKSkpKSkpKSkpKSkpKSkpKSkpKSkpKSkpKSkpKSkpKSkpKSkpKSkpKSkpKf/AABEIATAApgMBIgACEQEDEQH/xAAcAAABBQEBAQAAAAAAAAAAAAABAAIDBQcEBgj/xABNEAABAwEEBQYHDAkEAgMBAAABAAIRAwQSITEFBkFRYQcTcYGRoSIjMrGz0fAUJDNSU1Ryc5KyweEWNEJiY3STtPFEgqLDg8IlQ6MV/8QAFgEBAQEAAAAAAAAAAAAAAAAAAAEC/8QAFhEBAQEAAAAAAAAAAAAAAAAAABEB/9oADAMBAAIRAxEAPwD2uqOqNIsdXreNNZz3NDi4tYwvcQIJ8rf2K6qauWX5Cl2SptWh7zo/RP3nLsIQVI1ds/yLeiXea9giNXLN8i3/AJetWcSmgQgrjq7ZvkKfZ+aj/R+y/IU/s49StXBRlqCtOgrPPwLe1x/9lDbtH2OiwvqU6bWNzJnsGOJVw5oXleUSyX7GSP2Hsd1YtP3kFBpHXawtMUrE1/F4ujsxKpKuuwmW2OytG4NfP2g4FeecFGs0ekbrpjjZbMeqp5766aOvVMeVYbOegvHnleSa5KN6UaJYNc9Huwq2QU+N0PHdj3L1OjLPYLQL1FtF28NlpH0mgg9oWKBTWe1OpuD2OcxwOBaYIVqNv/8A4Fn+RZ/y9aB0DZvkafYq/UnTj7XZ71QeGx10u2OwBnpxxV9tVHCNAWb5Cl9kIHQNn+RZ0CQOwGFYhNJQVh0DZ4+BZ3+tRO1fs/yNP7Ksrqa4nH8igfqdRawWlrAGtFocGtGQ8TRnDpk9aSfql/qv5l/oqRSRTtWx70pf7x2VHrqeVzauR7lZ01fSvXS8IIxUT74THBENQKExPJTXFAnBVGtNObFaJ+Td3Y/grUKo1ufFitBPyZHbh+KDE3jFRuRe7FR3llDikCgPWkUU9oSbmkE4vnzINt1LsPNWCi05ubfPS8z5oVo5qNiZcpU27mMHY0BGoRmtCIvQFRR1XcU0P2Ih7qketQuqe21Fz/bIBc4dtQWOqLp91fzB9BQSTdTz+tfzH/RRSRTtXSfctM7+cPbVeV2OK5NXmzZaf/kHZVeusj2KCIAok+0IR/lEYD2lAYTSUXOUU8cUEhPSvNcoFa7Yav7xY3tcD+C9ASvF8qNpizU2z5VSeprTj2lBmDim9aTimZqIJKUpEYIXZkqB4KnsFIOqMbvc0drgFy3IXZo94FWmdz2Hjg4IPoSIw3KCoVO49S56uS0rmj2CidE7J9tqLnbPXKaRv6UQr3tsXI5wx7e5TO4fkOKgGJxjs39CC11L8m0nfaHd1KkEktSfItP8y/0VJJFS6vEe5mfSq+meupwXJq+33u36df09Rdb0DB7BElNTpQJy5q1EOBaZAIjAkHHCQdhXSWjao3BBkmtWq1ospLr76lInB8uJHB4nA8civNm+8Ylzg3eSQJ6clvxIMiJBwIMEHgQVn+umrVGiyaLbhc4FzcbuR8ndO5RGdmmiLOTkpKjOC9FqZornqkEeDBk8NscUHmm2aTEgdOCtNH6q1a3wbqboz8L8AunTujw2s6mxkQcCczxBVnoCxGkGVTTfSdOBMljxtHA8DmgqbRqVamx4N4cPzVZatGVqMX2PbuJBjqOS22zmQ07DB9pTdNV6QpXazQ9r8Lu09E5RnOxBk2j9b7XSi7XeQP2X+G0/alaPqvrP7tpuvNDajIvAZGcnNnoOCzLS2ixSeWtcHgEg+CRBzjHMQRBGa0LUDV59Ci+pUBa6rdhu0NEkEjYST3Kqvrke34IPkDDipnCDCacj6kRyFkxITQzHbh7edddPHKfbHam3eiO/vQdWpzYFp/mHehopI6pNg2ofx57aFFJFHV0+9mztdW6zz1RdbiuLV4e9m/TremqLsIwQMvBOaE2E+EBhMIUke21Mc1BAY6157XalNADZOOePBekeyMcVQ61UiaAd8V09uCIzuposvxcQ1o827uXvNUNHMp0zdxOHTGa8c+wV67gKbYa3Fzzg0bYJ2ngunRT7ZTe66BJOLj5A3yMz0KD2uktC0azgTHOAYHhxG7NPstnLQWYRt3HqOSpLfo+1uDKwc01GDyWAtvDPI+ZWtm0gatIPgh21p2Ef4Qd7KTWgAQBuGHtmqrXVpbSFW6HtaC1zZjy4F7DdgrKy0r0E5jsXTa7G2oLjxLTmN+PrVHFoLRVCo2naDSbzjg0icQ2Ghoug4ZNzVzWehTpBrQ0CAAABshAhFc5ZO+JTbg/JTEJhCIhLBP5KIkSdpGxTv9s1Eac7fbqQT6o52rf7oPoKKKWqrYdax/HHfQpJIpmgZ9z9FS0enqLqc4ri0DV8SfrbT/cVF1PfigcHIqMFK/0oJmkoJU3IQgT3qt0zZ79Fzd/tKsXKCrj60Hg9N6YNnptpMzj/AJHb+a5tHUbcJcIIdAgzhtEYcVdac1fNR5qTAZkDhJ34q/0e+5SaHYugE9MKIpLPp6pSE2hjhAxIBIOHlYK1sNZldgewQDk4YEjiorVQ58lv7IIB4ZHbnhHarGyWJtNoawQ3YNyonAgewVbprT9OzOomqPLJaD8UQJcd4yVmAs/5UK/h0G7mvd2kD/1UGkUzIBw6Qk7cs91D12DQ2z13QMBTqHID4jj5j1LRHhVUJHSg5qcQg6UERlRA5710ngoW7UQ7Vh3jLX9azvoU0ktWR421/WU/QU0kVzaDfFAcH1+6vUUleod3eodDOigY+VtH9xUT3OUD2Vfw2roYVyNK6GPVRPfw4JByaBK57bpWjQbNaoxn0jierMoroeQoqrRC8hpHlJp3hTszDUcSAHOF1snAEDyjj0L09FziBe8qBejDFRHNXdmNvcZ9guF73g08QcRexIMHPLZj5lbPYZn2CgDQyDEZ4wqJ7GDcEiCc8Z9sAuoFRUnfkpUAJWZcpVebQ0TMMHViVpVbIxjhl+SxfT9uNas55jMjsMKDgaR616bQ3KDabO0MJbVpgABr8wNwcMe2V5gH29aa96DXdEcotlrYPJovOx/k9Txh2wvVNAcAQQQRIIyPWvnV4VjojWO0WY+KqvaPizLPsnBVW7OZioebPQvEaF5VQ6G2lkZDnGYj/czPsle3sdqZVaKjHB7Tk5pkf5QO1bEVLWP4zfQUkkdXz461/W0/QU0EFdoc+KdwrWr+5qp+e1RaKPinnIc/af7ioi/j6j7YoCHAbetSttDRjMcCqxxM4nIn26VRa02/m6Dowe7wQZOW3ulEcWs3KG8uNOzEsaCQag8p30ZyHevFV7S6o4ue4uccySST0kphxRIUFnq0JtNMSfKGWf5dK2KfbNZvqJZYcap33GCAZecz1A9pXvDaQM8/bCEHZn6t2P5qKpmB/gcO9MNoujvxB7lBan+CIJbeMkjEwDsG8zCosKboz9gpL4xC4xafJkZjqwzBUFC1EipMyHGBsGRiUFrUfhJMBYpp2RaKs4eG/ZjF48FsIqeCZw8Ek7dnfkVjumqofVLgTJxIOydygr2vScUoRVEV1IngngSmFqKSs9C6xVrK+9ReRvacWu6W/jmq5NBQbhydabNrbaaxaGE1KYIBkS2iwSOBiUlWcjDT7mtB/jDupsQQWuivgjwq2n+4qKV565Uehqfi3/X2r+4qJ9YROAnZiiOM0zjGGeW9Z9rxapqtp/Eb3n8loT7SAM4O0n1rJNLWo1a1R+9xI6NiDklLPrTbqlstOXtBmJG0DbsJwHSive6GqijZmuMwA4gnYcgGjaSSVbWC2XrhIzkwYiAO/MleO0xpS84NYbtNt0QHSC0DGN4LseMqxp6YZSqM8IQWNBG3G7jujeelRHqrRUN8N3kzjkImRxVU62eMe4yQC0MHAPAJ6byqP0ga+tevDKACSDeJcBsxGR7FTWvT7mVHc27Do7zOZnzBUe8smkbxLHuhrgZj9kucbo6YHau2jUF+q27dEh30gWieogdxWa6I00Q2453gjETjMTg49ferW360uqNZdIY+8LzhtcBGA2N2dqg9fadImTdgENN1uWLHbZ6DhtCy7StS+9zrt2SZGwdA3L0+mNMtFNjnEXqsPcGGfCZLD1TJ614y0Vi5xO8k9pRTSZwSAQaeCKIMoQlAUlMxlhw3oI2tQup5btSazf8A4VVrXI1+q1/rv+tiSbyMn3taPrh6JiSC40QfF1B/HtXp3lS1d0YKHRPwbztNe1Yf+d4/BS1ckR57WlzadB7tpGQOROH4rLHL2+v1vaA2mDLjBMRHBeIKgYAiicU0IoSmucnuTVA4OPFIHoQATiIVDigSm30iVEIu647kJQPUiNiKeEnIzvzQcqgAJ4McVGUg0qiQ4hAOQbUTw2Qg1PkYd4i0j+K30bUUeRlnve0Gf/taOym31pIq20W+KdSchXtWz+O8rj0ppAgFrZ2f4T7G43aoBA98WnP65yrtJMIpueS0BonjtRGdabtF6q7gYXA7oT61W84neUxQNIQATiU28ikWpozxT3FMlRCvIFJJFIFFKOCMIGp0JETigEDk8R0KMuRBVBKRQlIlUEFOGSZOCcH5oNZ5GP1e0fXD0bUkORr4G0/WM9GEkHdZAIrcLRafSuP4ryGvmkyA2iJF4Xnb8MAOjNe20YPBqnbz9pn+s4eaOxZXrbb+dtVRwyBujobgiKeUZUd5BZD5TUoQRShNcU66UC3pQAIgoIAIh15KU1O7B3IoXkQU0otKAhGUEYVAJRBQBRlEIlEOTQjtzRWs8jDvE2n6xn3EkORX4C0nbzrPRj1lJUWIr3KFoJ2VrV6ZyyC24vcTtJ860zTVSKFcYn3zaeoc6SswtLsSiICEgUAUVnFG8iE1OhEC7hOzJNUobtTCVVMKMbkggQogkYoJJSqoQiBKEJNcFA8JFAFGVQISASIToQDBFIYJbEGsci58TafrWejCSbyLnxVp+sp/cSVEulQOYtZw+HtP35WTOOa1/SNlDrLaSdla1E9VR3rWPvKiGlEJuCBCB947kpTUQoolIIIAoC5IoFNKB8ppShI5IgApQg0JyAhqJbCZPejKKcECUhkklDoRaO3dHfPYmynR2yqNU5Fj4u1fTpfdcgn8ix8TafrGfcSVFtbS1titrnZCra+95/ErFHBarrfXu6PtIyvWysP/ANAVlbgiIo3JJzuxBqyoEpAp11A9CICUQgi5yKLghCaCjKApEJBAlAoQxCfRouc4NaLxOQAkngAM1Y27Vq1UWCpVoVGMJgFwgTx2jrQVt2UYQQQJEBAogSgBKUpzQicM1UaryKfBWr6yn9xBHkWPgWr6dL7rkFVcGvtoizvb8a22gj/bA88rPHFe45QH5Nxj3RbDwm+PWvEPCBnWmowlKyFKF5OKYmhSgSnEJpCBQiDsQaEYQKF1aN0e+vUbSptvPeYaP87OK5pV7qtZHE1KzKgpupCW44k+qJx6EGual6j07CwOcA+uR4T937rNw45lWGl7bQq0KjXEPa4FkZydwA4rLtOcplpqURRa9oJHh1GAhx/d4cSFQaK1tq0Glgh7SCIJhwn4rswqK+32cse4RkT7SuQqwtOkGvEBt3HLPvXCRiogOO5JExxSCApOxO9ENK99qXyaVK5bVtINOjmGHB9Tqza078zs3oq75HLK9lO0Xmlt40XNna0tdBjcQkvW6LYG2q1AAABtmgDIC44DzJLQzvWvRlS0V20aTbzjaLXhuF9uJOwDerGycjIiatoM7Qxggdbjj2L0dh0hSoOtD3jw+frtB/dJa4/h2Ki1i15rkhlGmPCwuzec6chAEjqQQ1uSOgabnU69QwD+y2JHQsuqsgkbiR2LadG0qtPR9bn2Gk4Xrrb2MFszmdpO3YsWqZqQMhCUknHFQIlCEC5ElAgUpwCV7o60oCBspB6SUoCkU1GUBhAFIJXUD5RSlJoQe45KbHSqWwiq0PLWF7JxAcHNxg5mD1LaVg/Jzbeb0jQ3OLmH/c0gd4C3hXBT2D9ctX0LN5qiSVh/XbV9XZf+71JKjyGkNK2VrrQKlWmKotFfwC6CAbokjjEjpUGrmmbGLU17q9Nga0xecIvGGiCcTgSvJ8qrANJ1IwllImBtLc+JXmbTYKrGNqPpvax/kOcIDsJw6QJUo1rXfX2iabqdF7Kl4FphwgZieKyVxE5hMqaPqNcWFjg5rbzm7Q26H3jGQukFR1qRa4tcC1zTBBzB3EKUSvcN6a53FQ30EE0jeE4vHBcykfTLYvCJAcJwlpyI4FBISEAeKbUoua664EON0hu3wgCO0EdqfVsj2eW0txcMRGLDDh0g4FA2Eg4KIuG8KR1EhocR4Lpg4Yxge/BAiQnRxQs1mfVddY0vdBIDRJhoJOW4A9ils+iqr7tym91+7dgGDecWiCcILmkdIO5A0AbSgXAbVF2T6lJarK6m9zHi69phwMSDx7UCLuhPa4cAjX0XVZTbVdTe2m6LryCGmdxy2HsUdKw1HgOaxzgXBoIEy4/sjjjkg79EW0Uq9J8xcqMdO6HAz2St6Ou9hH+rofbC+cjRcGh0eCSQDsJGfZIQbUVo+hdA6ZoV7ZaTRqsqeLs/kmcGmrJ7XgJLwPImT7rrg/Ij0gQVFbytM/8Aknz8lS8xXPV1loAAgOfWFHmeedSY0lt6mBeYXOBLKTHtDsyXDAQrzlP1btVe3l9GhVqMNOmLzWyJEyJXkXak24TNkr/YKyPRv1gs9pr3cw4u8Y+mxgZSdVpOcwmcQyjRcLxJJdUMKk03pyhVsxZTDg91bnXSxogu5wuDXDZL2xhk0bsOT9Dbb80tH2HJ/wChduH+ktH2ClF1Q1sszSC1pLmUqbWE0hzYLXeE1tPnAWXw1l43iD4WHhKq0NpWg2jUp1r45yownm6bSQ0ESLziQW3S7wLoMwZzCjGpNu+aV/sFB+pVuGdkr4/uE+ZB6dmk6DmVK9M02u5sMaX02BrTSoukPbeveG+pgIM3GfFKr6OsNF5NGm2Oda+nL2UxnQpUWFzj5IBFWoSDnGapjqbbPmlo/pn1JDUq3fNK/wDTKUX/AOlVlY910PxtLKhim2AylWwuGRnSYyJHxhOKqKun6T7RZ6lQOe2ledUJaJq1DUqVJLZggksGJyBULdSbd80tH2EKupdtH+kr/YJ8yUWv6W0OadNMGqWUmOJpNAeBSLXt8BzQzw3OIMHJhiQpKutdnbzxY0umBRDqDQ1lIh45iGvEAFzSXGZjJU7dTrbtsloMZDmzHWj+hduI/VK/2ClA0drAKFerWaXOcKdyi4sawzLGgva3Bvi2uGE58VdjW+ytqBzKT7jC24yBIa2hVAZfBkA1a7zI2NaVRfoRb/mlf7BTHam20n9VtGH8N3qQXZ1lssFt1xa5zmuaKNMSznWFj70yCyiwMDBtJM4lcmndPUqtnc1gfzr63PPLmCAXc4XAOByl7YwybjkuFmptu+aV/sOT/wBCbccrJaI4sKCzo64UjVa1zS2zsZRDbrGl73UmNY01ZdiAHVYAIguBSq6x2YN8FvhX7U9rW02tZNRtUU74cTLml7YIgBrYjJVh1It3zSv9gpjdT7b81tH9N3qSgaxW+nVe3mXHmmiGMNNjObGAuAgkvyxccySdqqGjirpmpluw96V/6ZRbqRbcfelfh4soPU8ih9+V/qP+xqS7uSjV602e1VXVqFSm11GAXtgE32mOyexFX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1752" name="Picture 8" descr="http://www.planeta.rs/04/08Nikola%20Pasic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0" y="0"/>
            <a:ext cx="2324100" cy="3276600"/>
          </a:xfrm>
          <a:prstGeom prst="rect">
            <a:avLst/>
          </a:prstGeom>
          <a:noFill/>
        </p:spPr>
      </p:pic>
      <p:sp>
        <p:nvSpPr>
          <p:cNvPr id="31754" name="AutoShape 10" descr="data:image/jpeg;base64,/9j/4AAQSkZJRgABAQAAAQABAAD/2wCEAAkGBhMREBUUEhQUFBQWFBUUFxUXGBcWGBUVFxYVFxcUFBcXGyYeGBwjGRcUHy8gIycpLCwsFR4xNTAsNSYrLCkBCQoKDgwOGg8PGCwcHBwqKSkpKSkpKSwpKSk1KjQpKSwsKSwpKSkxKSktKSkuKSwpLCopKSwqKSksKTI1KSkpKf/AABEIALQAgAMBIgACEQEDEQH/xAAbAAABBQEBAAAAAAAAAAAAAAAFAQIDBAYAB//EAEEQAAIBAgQDBAYGCQIHAAAAAAECEQADBBIhMQVBURMiYXEGMjRzgbEUI5GhwfAHJDNCUnKy0fFT4RU1Y3SCosL/xAAaAQADAQEBAQAAAAAAAAAAAAAAAQIDBQYE/8QAJREBAQACAAYCAQUAAAAAAAAAAAECEQMSITEzcUFR8AQTI2Gh/9oADAMBAAIRAxEAPwDy6lpKWvje0bn0LP6qfet8ko5QH0M9lPvW+S0dFS4vG8l9lmumkNT4SwGOpgD76GKMNAqSzh3bZSfhRLhuD1BKg+Mz5CKMLbk9I+G9OY7Z3LTN2+G3G2U7+VOucLuLuB9v3VqRaArjbHSq5UfuVjXUjcRSxWqxOAVxEQetAcfw42iNZB2/tU3HS5nKqTSk86aRS0lmgU+kU08igPH6Wkpap6Gtv6Geyn3rf0rR6aBehfsp963yWjh8KlxON5L7T4fCl2A5cz0ogtokZEGgMFoq3gcKbaidzyH49avqIGnOqkfLlkTDWSoAmYq0BTEqStIytKK40ldTJ1MvWFcQwkVJXUEy2O4ebTQdQdj1/wB6qFa1ePwwuIRz3B6GswU+7Ssspp9GOWzKcVpTttS2zUqeO0tJS1T0Vbj0L9lPvX+SVocM3fU9DPjpWd9DPZj71/klaXh/7RdY11PhUuJx/JfYjYxBJ3zhtxzE6UXRCBFCuEXhmIAhYkaid+dFjc2jXlVx8eXc+3UsVDbOtTiriK6lpKZeuAAkmAOe1BHPdA3IHmabbxKtsynyIoFxTE4eIALudiJgeZ5030fwRz5ipAA0O01PN1Xy9Ni+N4mlmMx1OwGprPYjFLccsoKg7jx60Q43gGa4HClly6xptNCrJBJhY8P81OVq8ZNFC1ITT5A85pgHzqVvHKWkpap6Ktv6GezH3rfJKP2jr40A9DfZT71vktH7TwRUuJx/Jfa1gmylnYSFWSP4pgAeU1cHE8wAvIbYOqusiOnnVXhV0C7lbVXGQ/MffFE+M4S7cKqnqQZHIEGm+a631TYa4w0MsCdHHMeNElqnwu2BaUcxv586uVpGVLUF7Bq5BYZo2B2842qcV1NKP6Osg5RI20GnlUsUk0y7iFX1mA8zQfc9lkUF4tYCAEAAEmes1fPGLP8AqD76rYzELdslhMSIPU1OVisdyg4FSKg5022hqxkMDeZrNrXiVLSUtU9HW39DPZT71vktHBQP0LH6qfet8lo5UuJxvJl7ObrWn4Tju0TvbjQnr0NZdRR3gNv6tj4xTxfPnOg1pTqF8NwoDs/iR/iiYrSMLDqTNSg0xjTIpNBOMY+24yRJGs9D4Gl4txVlGVQRO5PLwoIlssR8zUZVrjj8kYVJZvnQEnLP2U/EWbYHdcs38uk89agtWmYwomoaC+HcfCpLhAHxqPDYQosEyaZdua0J7vFKWkpap6Stv6GH9VPvW+S0bFBPQz2Y+9b5LR0CdvsqXE43kvskUS4JjcjZCO6x36H/AHql9HPPTzqXCXMlxW5Bh9nOnGN6xqrYgV3a1WxVt0EoMy7xzHl1FD3xhmQfhVW6YTHYz2ope1oG+ObXccvOoLmMY8/OlzHyCOJwfaNJgDkOtdd4PKkAwSPvoSeIOOZ+OtPXjLil0Xqq2qyrbif7aVc4QIBPj+YqjevltT+fOrODaB06eNJV7COJuGI+2qTjT8yKe0sQdh86ZdXWgpHjIFSXrDIYYFT0NMTerfFv2p/sRH2609vQ766bv9HXDO1wpYmFF5hpuSFTQVvW4OLdkFSE65tANjJI39YVkf0Zf8vP/cXP6bdabiN8m0SCTtz6ECqnZwP1Ft4l9lxfAmYggjWBrPNC+um2m9UMVwVkjMd7gt6TvqZEjUaVbxV3O5BkyevhHL7Kr4lmYR3tI5nlO330rplNj2DwhCAFlJXOJ6qpWDp1DKfjXY70dFzQwpkAEaSTty1rKQywVLArMQft8+X2Ub4VxgXRBMP8/EfHlVTKXom42dZVXE+il4EwUYbzr/CW10oRftFGKnUglTGxIMVsjqIO1AuJ8JKyyarvHMH5mllj9Kwz+wMimk094FGOCcHmLlzzVf8A6NTJtpbrqD3LBRgHB2BImDB1q2t1W2GUchT/AEiX6/zUfjQ6NKVE6wWNsDp11/CoTrNUkvMOf41KmI60DTyNTrVrirTeY+I+XhVVdxVjiLzdYjaehH3MZpvQfL0f9GjgYM6Se3f+m3RbGYq72AbuHtLr2VUcriuQuZpjKQCZgRlPSgH6Pr5GDbLv2zn45UifCr94XhZu2wF+sshCzEStzNcZrqaaEi469daJXE4s/ky9r2Jv3bb4lSyfq6kzlP1kMif6nd7zrrrpJ8Ke1y8vYlso7RVdu6QbYdygEZ+/qD008dKhbiBN29cAym7aW2CWU5WGQm43d1koNtRJI1imK5PYrsLdsqYYQz9obisZGbKM76AyYXxo6I/P8SJcd/o/Zsp7c3suZSnZi16zNDtmGpMDpyqg2ZVFxXkG7atElMrIbvqXABcIYb8wRFW8MroMMQinsO3BBbS4t4jMNB3dBEmd6ixWGYWggU5TetXWzMuYrZ0RFC6DnLHcnlR0A+OI3LedbrKSrXrYYo1ss9pM+YAsc6HaRGunOuPFroQGbTSiNIDd2bnZ3UIz94oSsiRvQe85vuWNtijYn6Qwd1bL3Y7JO7AQkAt1ip8Ml+6gtvBdbmcMWVZVsvapGXmyhvAgVfMjlnyfcwb9vdYqn1ZXTIwW4xuG3zbuaieemvhRvE8RW0wFzQHZhqPs3FUXwWIz3Wyp9YQR3/VIu9rLiO9yURGlGHtBtwD5j5U5PpnnWV47iFe7KsGGUaj40PWi/HuGrbZSggNM68/ChNZ3u2x7EJpYrgKUikbyld6v8cJ7XUzoOQX7qorvV3jDk3JP8I5g9ehPzp/Lu3u2HoE/6sRMfXOf/VK0K2h9GLKzyHudsxLNkw5e5lvgExIFtwIjdazfoMB9GMmAbrj7VXatJd4UChUO8NbW0QIAKKSwzaa6mZ3NEcbj+S+zMXwcC9jUtgtktZ7I7RwEGe2A2YvB7rliWkaVDewVsfRCpzBraM5DXALrG66HQtIEKTpHM1fxGDY9ozPPaW1tN3VEosZVGmkQNR0FVbWHLZO9+zRra91SwVjmIDRMzOo17zdadsZy/wB/mnYK0Ln0MwydqMUboR7neFmMqrnYxInUa1E8GzniCt/Dqyq9zKyXhJUyxIIg6qRINWPozILQDMOxLG1AAKljLax3pIGhmm28CzKBPdD9oFVVUFxEFlHrRG3LpSC1j2XDm4Lev6xdsZbdx3Cyn1IfOSVul9iNIFNxmGVUtNLgaL+1Zg121dVWOYMSodGzCCNFNRcQFwPmLic/beokG4Vyl2AHeYA6E7VYw3D1NkBCcgdLsQph1UKpkjoNulPcT2Oxma2MYRcY9lrbAvXSVi8VmDuIEHNm7wNXbuHYXWUXHzDOucu8l0sdtny5smUkxly6CqwwYbtCbjE3fX9WD3i0KCO53tdOdXLHD0ZtXb1Mn7uYpEZc+/qiOsaTFVKm0JuWRcwqMSxc4a/cA7W4brXLbEBgjHKVyglh4GBVfAcNtvdwObRL1qX79z615uDQB5XRVObQCeZIFHcTwcLagO0KjWwYUMEeS4zRMsTqdzNZxMyPaZWhrC5LfdXurroRz1JOvMnrRdRUu+1NwqqcK7slsOmItWwXuYgKy3FzEHKxg9DEAV1u0yyjjvoTbbn3l0MHmNqbbtEWzbzDIbi3SMqnvr6pnoIiNoqyUZ3d2Mu7ZiYAloA0A22FR0VXkybirvGR9Z8Bvv8AM1STer3GkYXe8IMDTw1jkKL3d292s9B/ZiP+o3w0Wt0mOQTCgyEABUDIBGfUGSdzWE9BzGGPvW+S1pgdNKN6cX9RN8StImKtmDljvCRkXVcxOXfTSKEYnEW1D5LZB74UwO7myQJ5xlfXx8aWxeY7gAc46+HSq18TPzp7fPMRXDcQsOAGGYqIPcAkggg761YsY62GBy89QFXbKoOv8wJ/8qyjSrab0VwOKDdAw5depFGxcRLG3bQGZreaYiABEFWA8dVPmGNUcJirc5UlGy3QGKqQc2qEjkVJI56RVjGWiRqfCPztQJwVOnKi0TGaGXxqq4L2yUCBCBBGcNGYbbrB+JpcFxaysmJOcvGUE5Z0AJOhyzUAYkGBmUjMVJEzGsUOZAZI7pnbnr86W6cxlaR+OW7uHbMuV5XNlAIEkGFk9Bvyodc4hhwD9UZLFvVXSV9UGRpM8qH28TktssCSR3ulQICdp507lsphIK/8TsSPqucnug93Mhy79A2vjVO7dU3CyCFmQCBpp6umhjaedUyKksvFK1WtPJKVjNJS03oq3PoV7Kfet/Stauxbn86VlfQn2Y+9b+la0wxEbdKlxOP5Kui2QvMg9OXjUFyJ0HPQRStjRl03O9REyNPzpQwTjLBzLOgHIwdZ3P8ALUhw65iezbQtEOvSBu24MHpvVRDI/D8ar31nX8+VA00CYhbilShDR3TnXU8tj91V7tm3mjs2HqfvDU6k8+cEfCaGrasZRJfNCnQHee9v4U+0bTesTM67gRrETr0plrS7h0WMpT95u9I9UnQRm1gSPGfCmYu5bErkggRmAG+Zo2P8I59KHXFAchNjp5jlvzNcV5LO0kcsw3pHpxYk5mkg+Qnlp91KYCT46GdRG+g60gtg6ggAETPIHnTyx3PgRoIPKg0Ljl/imo5FSOfDXmIqOYoN5PS11dVPQt16Feyn3rfJaPkV1dUuHx/JXEaVM6QBXV1DJErVz0tdQDDuaaKSuoCR/wAKkHqTzzRPwrq6gIs8wNNjVm0oZGnWBp4eVLXUErDmef8AmowK6uo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756" name="AutoShape 12" descr="data:image/jpeg;base64,/9j/4AAQSkZJRgABAQAAAQABAAD/2wCEAAkGBhMREBUUEhQUFBQWFBUUFxUXGBcWGBUVFxYVFxcUFBcXGyYeGBwjGRcUHy8gIycpLCwsFR4xNTAsNSYrLCkBCQoKDgwOGg8PGCwcHBwqKSkpKSkpKSwpKSk1KjQpKSwsKSwpKSkxKSktKSkuKSwpLCopKSwqKSksKTI1KSkpKf/AABEIALQAgAMBIgACEQEDEQH/xAAbAAABBQEBAAAAAAAAAAAAAAAFAQIDBAYAB//EAEEQAAIBAgQDBAYGCQIHAAAAAAECEQADBBIhMQVBURMiYXEGMjRzgbEUI5GhwfAHJDNCUnKy0fFT4RU1Y3SCosL/xAAaAQADAQEBAQAAAAAAAAAAAAAAAQIDBQYE/8QAJREBAQACAAYCAQUAAAAAAAAAAAECEQMSITEzcUFR8AQTI2Gh/9oADAMBAAIRAxEAPwDy6lpKWvje0bn0LP6qfet8ko5QH0M9lPvW+S0dFS4vG8l9lmumkNT4SwGOpgD76GKMNAqSzh3bZSfhRLhuD1BKg+Mz5CKMLbk9I+G9OY7Z3LTN2+G3G2U7+VOucLuLuB9v3VqRaArjbHSq5UfuVjXUjcRSxWqxOAVxEQetAcfw42iNZB2/tU3HS5nKqTSk86aRS0lmgU+kU08igPH6Wkpap6Gtv6Geyn3rf0rR6aBehfsp963yWjh8KlxON5L7T4fCl2A5cz0ogtokZEGgMFoq3gcKbaidzyH49avqIGnOqkfLlkTDWSoAmYq0BTEqStIytKK40ldTJ1MvWFcQwkVJXUEy2O4ebTQdQdj1/wB6qFa1ePwwuIRz3B6GswU+7Ssspp9GOWzKcVpTttS2zUqeO0tJS1T0Vbj0L9lPvX+SVocM3fU9DPjpWd9DPZj71/klaXh/7RdY11PhUuJx/JfYjYxBJ3zhtxzE6UXRCBFCuEXhmIAhYkaid+dFjc2jXlVx8eXc+3UsVDbOtTiriK6lpKZeuAAkmAOe1BHPdA3IHmabbxKtsynyIoFxTE4eIALudiJgeZ5030fwRz5ipAA0O01PN1Xy9Ni+N4mlmMx1OwGprPYjFLccsoKg7jx60Q43gGa4HClly6xptNCrJBJhY8P81OVq8ZNFC1ITT5A85pgHzqVvHKWkpap6Ktv6GezH3rfJKP2jr40A9DfZT71vktH7TwRUuJx/Jfa1gmylnYSFWSP4pgAeU1cHE8wAvIbYOqusiOnnVXhV0C7lbVXGQ/MffFE+M4S7cKqnqQZHIEGm+a631TYa4w0MsCdHHMeNElqnwu2BaUcxv586uVpGVLUF7Bq5BYZo2B2842qcV1NKP6Osg5RI20GnlUsUk0y7iFX1mA8zQfc9lkUF4tYCAEAAEmes1fPGLP8AqD76rYzELdslhMSIPU1OVisdyg4FSKg5022hqxkMDeZrNrXiVLSUtU9HW39DPZT71vktHBQP0LH6qfet8lo5UuJxvJl7ObrWn4Tju0TvbjQnr0NZdRR3gNv6tj4xTxfPnOg1pTqF8NwoDs/iR/iiYrSMLDqTNSg0xjTIpNBOMY+24yRJGs9D4Gl4txVlGVQRO5PLwoIlssR8zUZVrjj8kYVJZvnQEnLP2U/EWbYHdcs38uk89agtWmYwomoaC+HcfCpLhAHxqPDYQosEyaZdua0J7vFKWkpap6Stv6GH9VPvW+S0bFBPQz2Y+9b5LR0CdvsqXE43kvskUS4JjcjZCO6x36H/AHql9HPPTzqXCXMlxW5Bh9nOnGN6xqrYgV3a1WxVt0EoMy7xzHl1FD3xhmQfhVW6YTHYz2ope1oG+ObXccvOoLmMY8/OlzHyCOJwfaNJgDkOtdd4PKkAwSPvoSeIOOZ+OtPXjLil0Xqq2qyrbif7aVc4QIBPj+YqjevltT+fOrODaB06eNJV7COJuGI+2qTjT8yKe0sQdh86ZdXWgpHjIFSXrDIYYFT0NMTerfFv2p/sRH2609vQ766bv9HXDO1wpYmFF5hpuSFTQVvW4OLdkFSE65tANjJI39YVkf0Zf8vP/cXP6bdabiN8m0SCTtz6ECqnZwP1Ft4l9lxfAmYggjWBrPNC+um2m9UMVwVkjMd7gt6TvqZEjUaVbxV3O5BkyevhHL7Kr4lmYR3tI5nlO330rplNj2DwhCAFlJXOJ6qpWDp1DKfjXY70dFzQwpkAEaSTty1rKQywVLArMQft8+X2Ub4VxgXRBMP8/EfHlVTKXom42dZVXE+il4EwUYbzr/CW10oRftFGKnUglTGxIMVsjqIO1AuJ8JKyyarvHMH5mllj9Kwz+wMimk094FGOCcHmLlzzVf8A6NTJtpbrqD3LBRgHB2BImDB1q2t1W2GUchT/AEiX6/zUfjQ6NKVE6wWNsDp11/CoTrNUkvMOf41KmI60DTyNTrVrirTeY+I+XhVVdxVjiLzdYjaehH3MZpvQfL0f9GjgYM6Se3f+m3RbGYq72AbuHtLr2VUcriuQuZpjKQCZgRlPSgH6Pr5GDbLv2zn45UifCr94XhZu2wF+sshCzEStzNcZrqaaEi469daJXE4s/ky9r2Jv3bb4lSyfq6kzlP1kMif6nd7zrrrpJ8Ke1y8vYlso7RVdu6QbYdygEZ+/qD008dKhbiBN29cAym7aW2CWU5WGQm43d1koNtRJI1imK5PYrsLdsqYYQz9obisZGbKM76AyYXxo6I/P8SJcd/o/Zsp7c3suZSnZi16zNDtmGpMDpyqg2ZVFxXkG7atElMrIbvqXABcIYb8wRFW8MroMMQinsO3BBbS4t4jMNB3dBEmd6ixWGYWggU5TetXWzMuYrZ0RFC6DnLHcnlR0A+OI3LedbrKSrXrYYo1ss9pM+YAsc6HaRGunOuPFroQGbTSiNIDd2bnZ3UIz94oSsiRvQe85vuWNtijYn6Qwd1bL3Y7JO7AQkAt1ip8Ml+6gtvBdbmcMWVZVsvapGXmyhvAgVfMjlnyfcwb9vdYqn1ZXTIwW4xuG3zbuaieemvhRvE8RW0wFzQHZhqPs3FUXwWIz3Wyp9YQR3/VIu9rLiO9yURGlGHtBtwD5j5U5PpnnWV47iFe7KsGGUaj40PWi/HuGrbZSggNM68/ChNZ3u2x7EJpYrgKUikbyld6v8cJ7XUzoOQX7qorvV3jDk3JP8I5g9ehPzp/Lu3u2HoE/6sRMfXOf/VK0K2h9GLKzyHudsxLNkw5e5lvgExIFtwIjdazfoMB9GMmAbrj7VXatJd4UChUO8NbW0QIAKKSwzaa6mZ3NEcbj+S+zMXwcC9jUtgtktZ7I7RwEGe2A2YvB7rliWkaVDewVsfRCpzBraM5DXALrG66HQtIEKTpHM1fxGDY9ozPPaW1tN3VEosZVGmkQNR0FVbWHLZO9+zRra91SwVjmIDRMzOo17zdadsZy/wB/mnYK0Ln0MwydqMUboR7neFmMqrnYxInUa1E8GzniCt/Dqyq9zKyXhJUyxIIg6qRINWPozILQDMOxLG1AAKljLax3pIGhmm28CzKBPdD9oFVVUFxEFlHrRG3LpSC1j2XDm4Lev6xdsZbdx3Cyn1IfOSVul9iNIFNxmGVUtNLgaL+1Zg121dVWOYMSodGzCCNFNRcQFwPmLic/beokG4Vyl2AHeYA6E7VYw3D1NkBCcgdLsQph1UKpkjoNulPcT2Oxma2MYRcY9lrbAvXSVi8VmDuIEHNm7wNXbuHYXWUXHzDOucu8l0sdtny5smUkxly6CqwwYbtCbjE3fX9WD3i0KCO53tdOdXLHD0ZtXb1Mn7uYpEZc+/qiOsaTFVKm0JuWRcwqMSxc4a/cA7W4brXLbEBgjHKVyglh4GBVfAcNtvdwObRL1qX79z615uDQB5XRVObQCeZIFHcTwcLagO0KjWwYUMEeS4zRMsTqdzNZxMyPaZWhrC5LfdXurroRz1JOvMnrRdRUu+1NwqqcK7slsOmItWwXuYgKy3FzEHKxg9DEAV1u0yyjjvoTbbn3l0MHmNqbbtEWzbzDIbi3SMqnvr6pnoIiNoqyUZ3d2Mu7ZiYAloA0A22FR0VXkybirvGR9Z8Bvv8AM1STer3GkYXe8IMDTw1jkKL3d292s9B/ZiP+o3w0Wt0mOQTCgyEABUDIBGfUGSdzWE9BzGGPvW+S1pgdNKN6cX9RN8StImKtmDljvCRkXVcxOXfTSKEYnEW1D5LZB74UwO7myQJ5xlfXx8aWxeY7gAc46+HSq18TPzp7fPMRXDcQsOAGGYqIPcAkggg761YsY62GBy89QFXbKoOv8wJ/8qyjSrab0VwOKDdAw5depFGxcRLG3bQGZreaYiABEFWA8dVPmGNUcJirc5UlGy3QGKqQc2qEjkVJI56RVjGWiRqfCPztQJwVOnKi0TGaGXxqq4L2yUCBCBBGcNGYbbrB+JpcFxaysmJOcvGUE5Z0AJOhyzUAYkGBmUjMVJEzGsUOZAZI7pnbnr86W6cxlaR+OW7uHbMuV5XNlAIEkGFk9Bvyodc4hhwD9UZLFvVXSV9UGRpM8qH28TktssCSR3ulQICdp507lsphIK/8TsSPqucnug93Mhy79A2vjVO7dU3CyCFmQCBpp6umhjaedUyKksvFK1WtPJKVjNJS03oq3PoV7Kfet/Stauxbn86VlfQn2Y+9b+la0wxEbdKlxOP5Kui2QvMg9OXjUFyJ0HPQRStjRl03O9REyNPzpQwTjLBzLOgHIwdZ3P8ALUhw65iezbQtEOvSBu24MHpvVRDI/D8ar31nX8+VA00CYhbilShDR3TnXU8tj91V7tm3mjs2HqfvDU6k8+cEfCaGrasZRJfNCnQHee9v4U+0bTesTM67gRrETr0plrS7h0WMpT95u9I9UnQRm1gSPGfCmYu5bErkggRmAG+Zo2P8I59KHXFAchNjp5jlvzNcV5LO0kcsw3pHpxYk5mkg+Qnlp91KYCT46GdRG+g60gtg6ggAETPIHnTyx3PgRoIPKg0Ljl/imo5FSOfDXmIqOYoN5PS11dVPQt16Feyn3rfJaPkV1dUuHx/JXEaVM6QBXV1DJErVz0tdQDDuaaKSuoCR/wAKkHqTzzRPwrq6gIs8wNNjVm0oZGnWBp4eVLXUErDmef8AmowK6uo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758" name="AutoShape 14" descr="data:image/jpeg;base64,/9j/4AAQSkZJRgABAQAAAQABAAD/2wCEAAkGBhMREBUUEhQUFBQWFBUUFxUXGBcWGBUVFxYVFxcUFBcXGyYeGBwjGRcUHy8gIycpLCwsFR4xNTAsNSYrLCkBCQoKDgwOGg8PGCwcHBwqKSkpKSkpKSwpKSk1KjQpKSwsKSwpKSkxKSktKSkuKSwpLCopKSwqKSksKTI1KSkpKf/AABEIALQAgAMBIgACEQEDEQH/xAAbAAABBQEBAAAAAAAAAAAAAAAFAQIDBAYAB//EAEEQAAIBAgQDBAYGCQIHAAAAAAECEQADBBIhMQVBURMiYXEGMjRzgbEUI5GhwfAHJDNCUnKy0fFT4RU1Y3SCosL/xAAaAQADAQEBAQAAAAAAAAAAAAAAAQIDBQYE/8QAJREBAQACAAYCAQUAAAAAAAAAAAECEQMSITEzcUFR8AQTI2Gh/9oADAMBAAIRAxEAPwDy6lpKWvje0bn0LP6qfet8ko5QH0M9lPvW+S0dFS4vG8l9lmumkNT4SwGOpgD76GKMNAqSzh3bZSfhRLhuD1BKg+Mz5CKMLbk9I+G9OY7Z3LTN2+G3G2U7+VOucLuLuB9v3VqRaArjbHSq5UfuVjXUjcRSxWqxOAVxEQetAcfw42iNZB2/tU3HS5nKqTSk86aRS0lmgU+kU08igPH6Wkpap6Gtv6Geyn3rf0rR6aBehfsp963yWjh8KlxON5L7T4fCl2A5cz0ogtokZEGgMFoq3gcKbaidzyH49avqIGnOqkfLlkTDWSoAmYq0BTEqStIytKK40ldTJ1MvWFcQwkVJXUEy2O4ebTQdQdj1/wB6qFa1ePwwuIRz3B6GswU+7Ssspp9GOWzKcVpTttS2zUqeO0tJS1T0Vbj0L9lPvX+SVocM3fU9DPjpWd9DPZj71/klaXh/7RdY11PhUuJx/JfYjYxBJ3zhtxzE6UXRCBFCuEXhmIAhYkaid+dFjc2jXlVx8eXc+3UsVDbOtTiriK6lpKZeuAAkmAOe1BHPdA3IHmabbxKtsynyIoFxTE4eIALudiJgeZ5030fwRz5ipAA0O01PN1Xy9Ni+N4mlmMx1OwGprPYjFLccsoKg7jx60Q43gGa4HClly6xptNCrJBJhY8P81OVq8ZNFC1ITT5A85pgHzqVvHKWkpap6Ktv6GezH3rfJKP2jr40A9DfZT71vktH7TwRUuJx/Jfa1gmylnYSFWSP4pgAeU1cHE8wAvIbYOqusiOnnVXhV0C7lbVXGQ/MffFE+M4S7cKqnqQZHIEGm+a631TYa4w0MsCdHHMeNElqnwu2BaUcxv586uVpGVLUF7Bq5BYZo2B2842qcV1NKP6Osg5RI20GnlUsUk0y7iFX1mA8zQfc9lkUF4tYCAEAAEmes1fPGLP8AqD76rYzELdslhMSIPU1OVisdyg4FSKg5022hqxkMDeZrNrXiVLSUtU9HW39DPZT71vktHBQP0LH6qfet8lo5UuJxvJl7ObrWn4Tju0TvbjQnr0NZdRR3gNv6tj4xTxfPnOg1pTqF8NwoDs/iR/iiYrSMLDqTNSg0xjTIpNBOMY+24yRJGs9D4Gl4txVlGVQRO5PLwoIlssR8zUZVrjj8kYVJZvnQEnLP2U/EWbYHdcs38uk89agtWmYwomoaC+HcfCpLhAHxqPDYQosEyaZdua0J7vFKWkpap6Stv6GH9VPvW+S0bFBPQz2Y+9b5LR0CdvsqXE43kvskUS4JjcjZCO6x36H/AHql9HPPTzqXCXMlxW5Bh9nOnGN6xqrYgV3a1WxVt0EoMy7xzHl1FD3xhmQfhVW6YTHYz2ope1oG+ObXccvOoLmMY8/OlzHyCOJwfaNJgDkOtdd4PKkAwSPvoSeIOOZ+OtPXjLil0Xqq2qyrbif7aVc4QIBPj+YqjevltT+fOrODaB06eNJV7COJuGI+2qTjT8yKe0sQdh86ZdXWgpHjIFSXrDIYYFT0NMTerfFv2p/sRH2609vQ766bv9HXDO1wpYmFF5hpuSFTQVvW4OLdkFSE65tANjJI39YVkf0Zf8vP/cXP6bdabiN8m0SCTtz6ECqnZwP1Ft4l9lxfAmYggjWBrPNC+um2m9UMVwVkjMd7gt6TvqZEjUaVbxV3O5BkyevhHL7Kr4lmYR3tI5nlO330rplNj2DwhCAFlJXOJ6qpWDp1DKfjXY70dFzQwpkAEaSTty1rKQywVLArMQft8+X2Ub4VxgXRBMP8/EfHlVTKXom42dZVXE+il4EwUYbzr/CW10oRftFGKnUglTGxIMVsjqIO1AuJ8JKyyarvHMH5mllj9Kwz+wMimk094FGOCcHmLlzzVf8A6NTJtpbrqD3LBRgHB2BImDB1q2t1W2GUchT/AEiX6/zUfjQ6NKVE6wWNsDp11/CoTrNUkvMOf41KmI60DTyNTrVrirTeY+I+XhVVdxVjiLzdYjaehH3MZpvQfL0f9GjgYM6Se3f+m3RbGYq72AbuHtLr2VUcriuQuZpjKQCZgRlPSgH6Pr5GDbLv2zn45UifCr94XhZu2wF+sshCzEStzNcZrqaaEi469daJXE4s/ky9r2Jv3bb4lSyfq6kzlP1kMif6nd7zrrrpJ8Ke1y8vYlso7RVdu6QbYdygEZ+/qD008dKhbiBN29cAym7aW2CWU5WGQm43d1koNtRJI1imK5PYrsLdsqYYQz9obisZGbKM76AyYXxo6I/P8SJcd/o/Zsp7c3suZSnZi16zNDtmGpMDpyqg2ZVFxXkG7atElMrIbvqXABcIYb8wRFW8MroMMQinsO3BBbS4t4jMNB3dBEmd6ixWGYWggU5TetXWzMuYrZ0RFC6DnLHcnlR0A+OI3LedbrKSrXrYYo1ss9pM+YAsc6HaRGunOuPFroQGbTSiNIDd2bnZ3UIz94oSsiRvQe85vuWNtijYn6Qwd1bL3Y7JO7AQkAt1ip8Ml+6gtvBdbmcMWVZVsvapGXmyhvAgVfMjlnyfcwb9vdYqn1ZXTIwW4xuG3zbuaieemvhRvE8RW0wFzQHZhqPs3FUXwWIz3Wyp9YQR3/VIu9rLiO9yURGlGHtBtwD5j5U5PpnnWV47iFe7KsGGUaj40PWi/HuGrbZSggNM68/ChNZ3u2x7EJpYrgKUikbyld6v8cJ7XUzoOQX7qorvV3jDk3JP8I5g9ehPzp/Lu3u2HoE/6sRMfXOf/VK0K2h9GLKzyHudsxLNkw5e5lvgExIFtwIjdazfoMB9GMmAbrj7VXatJd4UChUO8NbW0QIAKKSwzaa6mZ3NEcbj+S+zMXwcC9jUtgtktZ7I7RwEGe2A2YvB7rliWkaVDewVsfRCpzBraM5DXALrG66HQtIEKTpHM1fxGDY9ozPPaW1tN3VEosZVGmkQNR0FVbWHLZO9+zRra91SwVjmIDRMzOo17zdadsZy/wB/mnYK0Ln0MwydqMUboR7neFmMqrnYxInUa1E8GzniCt/Dqyq9zKyXhJUyxIIg6qRINWPozILQDMOxLG1AAKljLax3pIGhmm28CzKBPdD9oFVVUFxEFlHrRG3LpSC1j2XDm4Lev6xdsZbdx3Cyn1IfOSVul9iNIFNxmGVUtNLgaL+1Zg121dVWOYMSodGzCCNFNRcQFwPmLic/beokG4Vyl2AHeYA6E7VYw3D1NkBCcgdLsQph1UKpkjoNulPcT2Oxma2MYRcY9lrbAvXSVi8VmDuIEHNm7wNXbuHYXWUXHzDOucu8l0sdtny5smUkxly6CqwwYbtCbjE3fX9WD3i0KCO53tdOdXLHD0ZtXb1Mn7uYpEZc+/qiOsaTFVKm0JuWRcwqMSxc4a/cA7W4brXLbEBgjHKVyglh4GBVfAcNtvdwObRL1qX79z615uDQB5XRVObQCeZIFHcTwcLagO0KjWwYUMEeS4zRMsTqdzNZxMyPaZWhrC5LfdXurroRz1JOvMnrRdRUu+1NwqqcK7slsOmItWwXuYgKy3FzEHKxg9DEAV1u0yyjjvoTbbn3l0MHmNqbbtEWzbzDIbi3SMqnvr6pnoIiNoqyUZ3d2Mu7ZiYAloA0A22FR0VXkybirvGR9Z8Bvv8AM1STer3GkYXe8IMDTw1jkKL3d292s9B/ZiP+o3w0Wt0mOQTCgyEABUDIBGfUGSdzWE9BzGGPvW+S1pgdNKN6cX9RN8StImKtmDljvCRkXVcxOXfTSKEYnEW1D5LZB74UwO7myQJ5xlfXx8aWxeY7gAc46+HSq18TPzp7fPMRXDcQsOAGGYqIPcAkggg761YsY62GBy89QFXbKoOv8wJ/8qyjSrab0VwOKDdAw5depFGxcRLG3bQGZreaYiABEFWA8dVPmGNUcJirc5UlGy3QGKqQc2qEjkVJI56RVjGWiRqfCPztQJwVOnKi0TGaGXxqq4L2yUCBCBBGcNGYbbrB+JpcFxaysmJOcvGUE5Z0AJOhyzUAYkGBmUjMVJEzGsUOZAZI7pnbnr86W6cxlaR+OW7uHbMuV5XNlAIEkGFk9Bvyodc4hhwD9UZLFvVXSV9UGRpM8qH28TktssCSR3ulQICdp507lsphIK/8TsSPqucnug93Mhy79A2vjVO7dU3CyCFmQCBpp6umhjaedUyKksvFK1WtPJKVjNJS03oq3PoV7Kfet/Stauxbn86VlfQn2Y+9b+la0wxEbdKlxOP5Kui2QvMg9OXjUFyJ0HPQRStjRl03O9REyNPzpQwTjLBzLOgHIwdZ3P8ALUhw65iezbQtEOvSBu24MHpvVRDI/D8ar31nX8+VA00CYhbilShDR3TnXU8tj91V7tm3mjs2HqfvDU6k8+cEfCaGrasZRJfNCnQHee9v4U+0bTesTM67gRrETr0plrS7h0WMpT95u9I9UnQRm1gSPGfCmYu5bErkggRmAG+Zo2P8I59KHXFAchNjp5jlvzNcV5LO0kcsw3pHpxYk5mkg+Qnlp91KYCT46GdRG+g60gtg6ggAETPIHnTyx3PgRoIPKg0Ljl/imo5FSOfDXmIqOYoN5PS11dVPQt16Feyn3rfJaPkV1dUuHx/JXEaVM6QBXV1DJErVz0tdQDDuaaKSuoCR/wAKkHqTzzRPwrq6gIs8wNNjVm0oZGnWBp4eVLXUErDmef8AmowK6uo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1760" name="Picture 16" descr="https://encrypted-tbn1.gstatic.com/images?q=tbn:ANd9GcRzqEWq-uZ-WHNzRbjeU2Qw6c7ekto5MGVp6-WM-1TkCpL2Lc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429000"/>
            <a:ext cx="2514600" cy="3124200"/>
          </a:xfrm>
          <a:prstGeom prst="rect">
            <a:avLst/>
          </a:prstGeom>
          <a:noFill/>
        </p:spPr>
      </p:pic>
      <p:sp>
        <p:nvSpPr>
          <p:cNvPr id="31762" name="AutoShape 18" descr="data:image/jpeg;base64,/9j/4AAQSkZJRgABAQAAAQABAAD/2wCEAAkGBxMTEhUUEhQVFBUVFBcUFxcVFBUXFxUXFhQXFxQVFBUYHCggGBolHBQUITEhJSkrLi4uFx8zODMsNygtLisBCgoKDg0OFBAQFywcHBwsLCwsLCwsLCwsLCwsLCwsLCwsLCwsLCwsLCwsNzcsLCwsLCw3LCwrLCs3LCwrLCs3K//AABEIAMIBAwMBIgACEQEDEQH/xAAcAAABBQEBAQAAAAAAAAAAAAADAAECBQYEBwj/xAA9EAABAwIEBAMFBgYBBAMAAAABAAIRAyEEEjFBBQZRYRMicQcygZGhI0JSscHwFDNictHhkiSywvEVNIL/xAAWAQEBAQAAAAAAAAAAAAAAAAABAAL/xAAeEQEBAQEBAQACAwAAAAAAAAAAARExIUECYRIiUf/aAAwDAQACEQMRAD8A9EBkqRIQw1JzVQHB6p2vi6HmT5raJCbnyih1lzF9kqJKC6swi6THhM1qTrKImZDcmlRJ+KgnTUHvBN1CeiUdVIQPgQmzLj4rxGnh6LqtUhrQLXuTsAF5fxjnbF4moKeHDqQcYa1vvOB6noimR6ljuIU6TS6o7KB11PoFQV+dZI8Clm7lcnD+R31Gtdi6rqjosMxAb2CuqPLNKmIYIhOauOSrzjXY3M/CucOrYM/K6LgfaBhKlqgqUjuXNMA9EDiHAqjQSx5B7SFhuYsFiqYJLc4Jk2mB6jdXi17Nw7HUazc1GoyoP6XAkeo1Ck9gFjK+bMBxivRqtfRd4bgbZbf8hofivY/Z9zz/ABhNGuAMQ1uYOaIa8DUdiFarGte36bqTLwh1SCd/iiUyqh0MG0pMKFm06qbI2WSJAUSAo5kUWSNSa6E7uqFupgoUFpEqcobfVEaVE4cpZoUcqcMHZSOCkpgJKws8b6KFVtp3TjWR8VF7lqMmaFIKACm0JB2pAk6KLnBO1BGpnX9wiPd+SCB1UamikhVq7KNJ5m+m3VDKQVCM9y4eK8UbhqL6zrhgmOp2C6y4HVZr2iyME4j3c7c1pkE/5haDB8S4i/F1PEqEdGtmQyd/9lbL2ecDaya58znWa49BaQOiw3CnsLmg/edBaBo3YwvX+EhrabQ2whEaq8ogRdKtAXM1/Q3UajlnjKZfdCqUmuBBAgoVSpF9EJ9Uwmepm+YOTcNUafLkd+JtvmvNsIyrgMa028j2+a8OYTB+hXqvE8SYiY+CwvNhDmNdlktcWnrcSD9E2eGV7A+rImP2U9KIt6riwDpp051yNn5LrmEYhQVLNt1UQQpMImBdQOyqBaL7IoMCTYlJjQdr90xPXRGKJ1XC0qU9NFEQb9kRhOVWEqRRDqhgbqc2tqjEJmUbg20+qiwqdMqQ0JlLMmSmZL7ptUMKeVITnopB0oDVLsjUk4/JEa0ahCLVMOShM1kxdKHm/wDSeZ7KSMXUIRHzGqGUpFVvNOF8bCVaenlzjuWmQFaByDj6HiU3tjNacubLmIuGyOpWYnn3A+GA5Kzmmm4SIOkfiA1laf8A+QAIA/PT1XBSa0U/DIcLQQ6cwOpBm43v2VdgsO4PeTMCwB9VotpgKpqWBldrHNZ7zh3lwC8/47xaph2BtGQXg30juvOOJ1s38yvWqvJgwT4YJ2lFqk19DmtSOjmn4grnq12CSSAB3C8N5UwdWpiG0w6owE3u6CN4K2vtI4E6lSp1GPfkByOAJvI1Maq39Kxccb45hZGfENb2HRY7jhFV9I0Xh7HODQRsZiCsjW4TVAa40i5rpi9/iDcK55RwE12i48zXEf2kK3w49x0gdGgfJHJkIVVu+6nTKay6KeiI03kaoLWIuawWUMD+JIOMKMkqYdZSTbonbYIb3KQ7qIsojRZAbe6MyY6o1JBO0qDpSpqTpDfRMisIITqLGgog+iYNRJWmTwkHXThsKJCEk4KDEchQNOVEolQLeunZTFhHVMBspJQCgwjUtUOsEgzRCquaeHOr4V7GOyv99pBjzDRWVR1rapsPTIBkkyI9JT4nn3D+MF4p06zg+ro5494AWAd3CvqdNgdlmRE9z0VSOXWYTEVatNwcXCC06tzHptZdWZjHseATLYPaNFcNTxPAX4l48R2Wm37oaJcBoC7ZExXLYMMo0mMjeCdNytBSrNkW9FaUHhok6BIVHC+ADD0wHOLnayevZR5wwxrYMtAmIMehuuSnzZRqVqj6jwyhTGRk6VHycxHWLIGL9oWDZSeA7M4TFtVmX/Up8Pyg0sDm1H+cAzY7fNcVblwYUh4dLrkbC11Zcm81MdTNJ3lM5mkm2U/dH1VZzVx/xMzGkQD+Xfonw7XpdIy0E7gE/EJ2RtqhcPM0mf2D8kcA7j5I7UM0qQchBxOik2migZsKVyQhsZEhFY7ZCIooHVBIl0ojQoiZo0KICgHVFY5SO9qQKkTKiFITP/UEkvDCSiogE+ndQDeillSyIIUbDROE0AqRzfTREBQ4OyfL1UjObKG8wjEjZBLTspGLjFgpPcdwiTATkKLkDd1Ko7opVAgnurUreP06jm5qdMVHgRBLR6G+oWexoL6QIs8NGYdDEkR6rbZTH7/NZzilENqPIbNrxYpCl4PxKoYzFoh0CTGm8rv5hx9SrlwtEgGp7zwfdb94lZ/CcJcXufOUGSMzjfb3dgBuicSrU8KHEVWmpVYGnfKwXPqSYT2Ifm2ixlGnhKbWtDYdMjNa9+51WCr8Fc1niF7RILg2bkTb6IlTiFeu9zpJJtfoOndWFPld72y3xJAEudAY1x0ajrXHLwqk17GtkMqasdMA/wBL+h6IdVj25qdQnNv6+q4KjXUy4TOW0harl5tHEtaatfJUZGYECHAd+qg9b4LVDsPSLdPDbc+i7Wu2Vdwv+WADI2I0jZWLKdwVVJgwjMKHl6qY0hGg7o217qbHblRZ3CLlKsJgU7ZOikL+vonZSOsoJR2RCkx2yYi6kQapwVFyYA7fXdSTa8JJh3CSkpWDonc6+iRbdLVTJyFJhCZ9ghNUhA8FIvhQJ7KRbulJg3+CHCll7poUjFOxychM1ijiLgoFqJkM3SFPdKc4J+AVPxR4kiNtvqtC6mYNtLysxUbNRx6bqxODGtY2m6oWgEDynUkHQRpcrE4LlOpXLq1TMGuktEiT2EaBb3iLS+GtEjMBBALY3srrA4fK0CfgdPh2SHn/AA/lR7ctssiRN77F3+lr63D3ik2mMpyh0RYTsSTq7dLi2Iqsa53htOXQ9DMNj81nuN8z1W1BQpsymJLyCZscxbGl0bIesPiMA91QZmmHuLSdPMDf0XVw7hL6OIkNOQHV4sZ76HdbrhWEL6b8wDy4syiNNs5Ox7LRNwrXtDDDTH4czSWmDqNVKq+jzNRwpo08QPDp1GyypsCDBDgNBpdbPDubUAdTc17TcFpBH0XmvOXCRUpPYSzxGt8Rji2xveAdNNF5Xwzi+Kwzz4VZ9KD91zg0n+3RCx9SMA6J8m4XinBfbFi2ZRiKdOs3d12vj4CCvR+WPaHgcYID/AqH7lQgf8XaFFhaYt+eiZr4Rn0pbIII6i6hltp/tX8kTnbjUqTLIQpnXRSAUkgYKlN0pEbz2Umi236qRpTg9VBzSmZohDQkoApJxKhyVMKE3UiEsnc5DcAouUSVIYmyZijSKLl6JR0oAUYBup0x1QUnEbJqbkkqrwxpe85WtGYk7AK0j0237LHc0e0LCYQuY0GtUGzD5Wn+p3+FhOc/aBWxJcygTSoAx5CQ6oOrjr8FgXSZPmM6AdUz1Y9c5c5mr4+uXOIbSY0eRuknbuVoHuGZ8WvEHZZL2WYFslrj52zUyi4Folx3PZbjFFrTJ8zi6AAL/EK4AqWDlzXGZA0/Vd7nAXXNhaxNwDMGfRHZSJHS3yTfUBjfPSfeAWneDMeWFiODYdjsSPEc45WgxbKLRlcetz8FvH0A7W4vP/iR3lYPi+Ed42ZrnNlxouJubfyqhMCZG6KY9CpYVrG+QMjbp/7UqzIOYAmLjS8nT81x8EaTRZnuYHpItIjQW0XXWaT5CS3MLRMW2B2RoZHnCsCzO5hYLSRcAkkNEFeO4ylLjJOp1tuvXOdS5tLwy4eHUdlcXWvILXN7BeW4qlBic0b6yFfSrvD21RaNCbAfFGYfj8FZ4CjYGASdtNNStdDu5Z5lxmEePBqEjdj5LT2gle3cn85UcezLAp12jzUyde7OoXhjWgk6GNI3J2KfEYhtGCwlrx95hgj+1w0WcPX0oW9ZQiF5p7NfaA+rUbhcY/MX2pVXe8THuPO/Yr1B7IQgg7ZFpuhM75d0ifoonNwmYyN09oQ36KCUpKDQkpKghNNk+ZRLksmcUIqbkPNdOIVhuuhpnsuZgRgYUkgE4HdOHWTUwgxPVYX2vcaFLDNw7T56xl3ZgN/mt60dF4D7R+JfxONqub7rHeE30ZYn5ypM4XXjaF04GhfT99u6WDw+ltde0K3bSEQtcWtHyXi3U6o8OA7K60zIsLra4xz/ADOY0G3mM3aYFh2usJyLSmo+owEuLgwCLBn4p3Xo76jaZJdGlxI82g06o7F9QwLz4bABrEk6wEQ1cziACBlmdhOg+iLLZbeC8EAR+ETY7arkxLnEhrGzDpN+gifRCHZXFMta77wO13EDM4j4ArLV8Yx+d7TZxblzgtGVnUG2piQthhcCSWvqHM4SAeztvXZY/nvFM8Z9BsZqdNrSAAAM9yfha3dXU0OCxQpUKZIIbYHfLmMB0C+Ukx2XTxLFeHTc8zla0kZbnvoqzhVYZWzlaQA0N+8QI2Pp9AuPBY11Wk+k4OZUaS5jtCWzYmIk303gpCj5waw06YjNSe8nMHfy3EAiP6dTBXnr2Q43BE69VsMeGse/DusKkva6Ia5+ogaAASFl34bLJ0gfCFlpzUGXkIlOtFYdreiNhiDtGxvquSmyahg7raWmBEAuFtT6dCFX42oA7e43vcqxq1cjAP38VS5iSTsiqJ0Zblc0kQZnoRpC+iuQOY/47CNc4zVp+Sp6jR3xC+cGv2/fyWu9nnMn8Bi2l0+FUGSoNgCbPjqEVdfQJ0UqZSMEAtIINwQdQdCoB6Eeb3UjEQmcNkmhQpSkmATJSqcOqiQpuCEQoBud0TNCcm2ii1vdWkYkapByGLorWhVCbTCMGWlBR6YlBV/MPFW4XDVKr9mkNH4nEQ0fNfOj2lxcZkl2b4kyfrK9H9sfFC99PDNdZgzug/eOgI7D81gcDBkna3xWl8WGDpNjTt/lEr+VpI1H62RW0iAgYmk5wAaC4lwAA1+CrxR6HwPhVWiym0VaYAY2Yb5iTeM2hF1218M1xye8TG8yRuuPh1RrmZWggCAcxn1IGw2Wjw1OlQY1rqgkgHMAbAmwJGifgqqdi2Uq7abic+SLkwBH3ZG8K9wFVtSYMPAuBFx1ndVnHqTQxppZXimwtNQuE02tGhJuTffqsm/FVKVcVKQg0YETZ/lBcCOiPpnr1RkNbmOjRmJPQCZXhFTGiti69YuEuL3iT38rR1NgvTuc+YmHhVStQdaqPDF7hzyA9vwuvFsKIEwL2E31Qo3fB+JlwGV0OFJzjoC4fhuJN90SgyszFh1QjJVDSMzhIeW6M3gOLvms5Qx2Wq18iabCHD8QH0MzC0nDeE18XnLaraTW1D4c38SplkME6QLWUWT4rhnMeSXl4bUzkO2zEgwfkqnileBkb97adAdFuq2NwtJhp4/DvzvHnc15z06jRbyO2tsvMcTVDqheJifKD0203hOJfYYBrADGk/RVnDIdUnSCS49QmoVSZJOgIAUuG4cEO80OmMusgqqGxJNR8NGug6dyiY6m1lMMFzPmP6eiTqwYclLzOPvP/QdAuCsbmTJ0J6oR2+U/BHA8sk66f7XM2mTchEdf06KD3/2V8U8fh7A4y+i40j6C7PofotaWyV4r7IeKGhiPDf7mIbA6Zm3afzC9ryTdZJqrhslTCbL81F7SFSrBMx7JIOZJOrFcGj4qLikCpNIWmQXtlBLbrpch7oKARaYQmi6PG6aE4CFjca2jTdUcYa0Enuk2pJjQdV5R7QecTUqGjS/lMsT+Jw1KuemMlxjGmtWqVTq5xd3g6JsC2GT+J0qte6TKscJ/KH9JUV5Fraru5VwRqY3Dtk+V/iHp5Rb81wx/paz2dYbNiy4/dpOPzICqmp4pw0MrZmDy1bG0w4+8OwK6eHYSKhL2ghoOVrtv7Rpp+auidv3KoneM5tRxJzU9os+LwY2gbI0M3xOgalSaxIpyWNbJyh0EmQO0ayuLFUmvaXA5HAFonQGLA+uo9Vb8S4tVxVJtINAbnBq1GtsWtgjwx1nUqpxXFmPeKTWw33SYvp7xTMTHcVJp06dHOctT7dzdgfdB9bLnpj1DdrI3F2g4l4bozyiTsNQO0yhhxMKwufFUQ10gT1BOvyWno8Qb/A02Uy5z6dd9R8A28pIcTOgnVZ3GT8tVqOTsBlw76j6TSHugENBc4HylrpPlEkKwqvnjjFTGtpUcPTdXyNGatkmo533mkj7oWYZyvjovhqwjfIV7XyA4UMRUw7mNpmt9tTAjylvlqU/UQDHdavjuP8OmGMcGvqS1pJ90ATUqHs0fojfWePlmpQqMMPDmHo4QSnwbod70bK0514ozEYp76V6bQKbCdXNbPmPckkqnwrvM2YN1Y1izp1LFtMEE2Ljv/gJfw4ZrBP6rprSReAOgXGabicrQT6JxlF+Lhw7LpwtDO7MT5RcnSB6IzeGCm3NVcGzo3cnsuTGYknygQNgNT6qiqzbxA+I2pTMeG4Fg6wV6dwz2x4cNArUKjXCxyQ4T8SvKMBRtmdIACqMYPMd5R+UUr31ntc4aTc1mk9aenrBWi4TzTg8SR4NdrydgYd/xK+WpP72RcLin03tfTcWOaZDmmCCO6i+tvDJuCI2SXg9DmoOaHGpVpE3cymBkDj7xbfcy74pK/qPXrudOyyDSKNCYCc4QguJspvBCWVWJJjRBlCNb5KbjZAazdKV/NPF24bCvf9532bB1J6LxHiNCdbmZ+a2HtUxpqV20mm1FgMTq5xJJ+AWJpYsmx+ajHGWR/hX2EweXDsqOMCo50CPw2mVTV2XW849hgynQoaNYxtr3LmyT0Oqkr8OwmDNlt/ZpQ+0rP/pa34TKxuAbb6Le+zceWuY+80TKqmyMa9FT8wYV7mE03vaD77WmC5o2nb4K3hQa1YhZDDOblDQMpjQCxHZVnGuHZM1ZgGUCXAGC0xqB3V1xfh3h1JbMG7egO4XHxesRh6kWMAR3JiD2W5fA83Y0HzTc+aUTJvKO+iNOm4UKdN0zrFr2RGgX0YBAMz+fVetclcMw7MFh6zWjOGua51zZz5fLdNQLkWXllau2mHGJIEmLx6q99lnHaviikaTq1EuJBGlFxuZOkRsqwVc+0GozCDBVsPDaraz3BzryHSXBxOolyoPaJzhUcyzQ2pWZ4cgzlpD3sg2zuvPSF3YHBU8fVqVjanTqihTpvOZlPzeZ2tzf5lWHNXL+Bq1RQYw+MabhnBkMLB5e1+g0TnmjXiDpUqQ8w9VLENLHFp1Fj8LKNN0Eev7us7pXFQACx0QjxB7fcdGyDVqkrr4Vw3xHDWJupk/D8Eak1ahMAanqhYbDuqvhg3VpxiuZ8CnodYVjg8O3DU5MZiJlOFy8XpGjTFP7xEnRZvEgwrDFPc4l1yT+4XOL6ypK7PaEqfpKnUZuI6Qu0NpQ0MDi+JeXHygnZo6d1YnTTmBp8kl04fAVHtDm5YOkuA0MaJLOF7wwI4eot1uoVjdajKZMqJddRLrIL3D079UpLNeNFScxc44fCkN/mPjRu3qUXjvEfAwz3t8z4ytgScx0XimOxtXMS/3nGTIue6LcMjs43xBlevUrGQXmQ3WO0qpxBGoUmV2n3h++yjVpDUGR0VEngq+SpTcQHAOBg6GDoey9A5xxmcUnhgzVGtLHCYygXA2K82qLW4Lifi4KjTPv4d8NMEyx2oJ2gwnU7MBBDhpBW/8AZs37Kr/eFgKbMpcCehXoPsyINGsJuH/noiqtcHKJKd6iFkg4ii14h37Kw/H3lrXUy0gh4BncC4K3x7LJe0AD7ERJ80ncgCw+afgec1nhpPUpqgc8FogQLbIuKZJsIy/UlH4PgXVntpNgPqGATNupsnkLVez/AJWZTovr18lTxWgQZhrCYykHUkrV0+H06GHqMw1NrAGuysAmXRaeq7KlIUKIaIIADLNL4c0S0ZRvI+oT1MYxhAAdmMCwnLaYcNQgdePcFGJwmaniMPVbRqv84a2fWwvp0Wq477ReHsoj+HZ4j2WZmYW+GYjNfdV3tL58q0XOw1FppPyyap1g2hgjQjdef8tct1MXTrvaHF1MAtMwHOmSHH0uqGxQYirneXdTPxQxr6aIlPDve/w6bC55JsLm2s/JBquIMRCgu8Fhg8jMQG9Vf18TSosy0nSSNVkcPUJELsbSDbuPoOq0F7wPDQ41H+Y7IvFA98kidgBss/U4k8aGEbD8SqAzqSjTi4YwBoYRfc9Fw4rBxMC3ZdNHj+z2AjTuuptRlQfZnKeh/JRZHEWNwiYEkkru47h5MhsWiFy4AQ3vuqh1ua3aUkRlEkWSRrWPfcObn1KhukktMHrrkenSUlRzKP8Apqn/AOfzXmvGGgtkgJJI/IxncQFGjoUkkRUKtstFywfsK3rT/wC5JJRWuI95br2Wn/7Hoz8ykklluWpJJIaBcbrKc+H7Sl/aU6SZxVgn7ev6lXvLhjEMIsQNR6pJLUDR8vYl/lGd0GpfzG/mOq6OXz/1Vb+53/ekkipjPbjTGbDmBMOExfTquz2QUx/C1bC5E21sNUklfTeA8NoMB4i4NaHB7oIAkfZ7HZeN4vf4JJIEdOC1CLUN0kkKI0/1Wq4MwZqdh742SSVOlHmGmBUsALnbuqqnr8UySfqdfEj5ULlloNVgIBBeJnfzJJKoajjtMDEVQAAM50HdJJJ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1764" name="Picture 20" descr="http://www.staresrpskeslike.com/admin/slike/images/1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2590800" cy="304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66800" y="58674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Никола Пашић,</a:t>
            </a:r>
            <a:r>
              <a:rPr lang="sr-Cyrl-RS" sz="2000" dirty="0" smtClean="0"/>
              <a:t>највећи српски државник кр.19.и поч.20.века)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2743200"/>
            <a:ext cx="2895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Гласило:,,Самоуправа”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4971E-6 L -0.325 0.0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8915400" cy="20767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Либерална 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странка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-програм: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јака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 владара ограничена парламентом=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ограничени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парламентаризам</a:t>
            </a:r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sr-Cyrl-R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постепено ширење политичких 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слобода.Русофили. Вођа</a:t>
            </a:r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770" name="AutoShape 2" descr="data:image/jpeg;base64,/9j/4AAQSkZJRgABAQAAAQABAAD/2wCEAAkGBhQSERQTExQUFRUWGBgYGBgWGBgYGBwYGBcVFxcaGhkXHCYfGBkjGhoXHy8gIycpLCwsHB4xNTAqNSYrLCkBCQoKDgwOGg8PFykcHBwpKSkpLCkpLCkpKSkpKSkpKSkpKSwpLCkpKSkpKSkpKSwpKSksLCkpKSkpKSwpKSkpKf/AABEIAREAuAMBIgACEQEDEQH/xAAbAAABBQEBAAAAAAAAAAAAAAADAQIEBQYAB//EADwQAAEDAgQCCAUCBQMFAQAAAAEAAhEDIQQSMUEFUQYTImFxgZHwMqGxwdHh8RRCUnKCByOyM2KSosJT/8QAGAEBAQEBAQAAAAAAAAAAAAAAAAECAwT/xAAfEQEBAAIDAAIDAAAAAAAAAAAAAQIRITFBEmEiMlH/2gAMAwEAAhEDEQA/ANZH7pWvMpuyG5w2XjdB2VEdr5UJrgjZxEoDZkQ1bKH1vsIjSgP1g56BI54KE7RMCB+aN04VbIJakzQgIMQZkJ4fKjFye0wgJnJS9cQEgTXIHNrkp3WGUMNSoHPfcwgOJlFe5MlA1rzzSmskIG6Y4IOc87IFSqU8tQntGxQCqVSlTH0gSuQTMxXTb8Ipp3hIWCNkAWyjtYuyjZEDAEDIRWiAkhKR7+iDi2U3q520uikalNCBMtkJ0ozpQnuAaSTA1JOgVDYT6TFUHjYcCaTXPHOco8rEorOLPBh1P/xdPduBeVBcNASlsqAzjFMjUt2u0iDyUyk7MJBBHMGVR2SU7q+5KWwU6UAnoT3I7ggvaoBmpzSFyd1femlqBpOqE+U/zSG/4QRahSIr6a5BZdXInySZIUgFIUAWsRcu/uVwCdF0DAL6JxHII7WTyRHtsghlvcnNpHwRzpsnsagr+JVxSpF7th5kmwCyOIbXxTDULf8AZabx8yP6ovdXHSGr/E4lmDYYY05qx/4s+5W94ZgGMpNYAA0CI8lNjG4RtNgbTYAG6tiSTF9gpFTB1Ghxax2YxtM/ONVqBgWNdYAeAUtuHaqumNHCK7yey1ug7RBkCNhvqmu6M4hrzVbkAHxC4lo1m1z32ut5Rw7RoER7BC1pHmuH421zg14dTcdA7Q+BFirBwR+mHR5r6RcwBpaZgWjmfBU/A+JGoC1x7TIvzGk+qgmuGyUsRHN9wmlQBcEN5RnoDnIGOQ4R3GyC4QgCdeaVJqlQXjmZZTWpGklOI5/hA6Ergn02pwHsoGtB9+CMUwNSl2qDnaQue6AXbNBJ8hKQH9lB6T4vq8HWcNSzKNvi7P3QZjoSC6pUrOuXkn1JK9Jw1ewXnHQ956pkayf+RF1v8MyIlw74WcehOLkVlSybVo7tMhNpkHcLTW0ujVkIlR1kBhAuSuxGIGVWJYrOInMx4H9JXnWGPV4xoEgOlvdcW8LwFvn1wA+TYjn3rE8XwJ61lQXaHtjmCHA+ihV811k0+KR5Q3BEOQT4pQ4wmOag5yY+Up9EjxF0A3MSpAFyC9bTT2u19EIVYTmuQGAPmitpoLHqVTcEDW0khYLKQ0Jcqq6Qm2/VUfTmqBgXgj4i0D1zedmn1WgqMss905w5fhoBiCT4wx5UqMpwzin8PSpi+Yie+DoBt5qbjOkeJonN1bQDcgvk+hj6IL+j761OnVp5QW04k3u2wyj7oWF4PVkuzVcuWHAyO1l5fDGa+9rQsTY1vR7pUMT2BLXgTeb+mik47pMMLmD2kOnS9zraNlB6CcKbTxeabllwLNkkRA23OqvOk3RxuKcSZGQEiBcmA0a8tVub0Keh/qC94BFBwHg6J/ujRaXh/E6eIaMhGYicu4WCo9FqoqdhtTKBHZIFwCJkOsM1zbuhW3Auh+JbWbUc9kC5cC4GdrRE/j1k+xe8TwMMzjVp+4Cy3HMS58AyBMW0nnpMrfYmkC1wdeR5W+6xL3vpVC9jQalQu6ouEhoAOZ0c7QCdLLWhOLJO3ilNJM4ZijUpMe4gvOYOIES5p1jaWlpspea0fVBFNNBcPBHQnFQDQyiuUdztgg5xXIDiVyC9YJSir3hRqb52596I1BLYpLNVX0yVMoBBMa7kkdUCYR6wmkGECOKoOmVItwxI1mBHPK5aJncFQdNyRhHEatc0x4FKKzorxNvVNYd4HeDH5C0VTCS2C5sA6jU9y8+4TWjK/Ynbx0Wvq8SaaUZgwumCfA+qk6Gh6G4MZHViB2jLbzDRYeCsMHjm5iDpMSdJNgD4rybgPS+tQBpCTBIFrGSbCdCZlaro/wAar16r8PUY3q8suLRlLI3JPxkmNFqZQbKrgckuHw6wPx+Ex/EbQ0R3/sncMxpy5H/ELH7fJPfh2zpqlWRAxFXM2JuVQ8Qqvp4zC9S+xLab6Y0IzuLp8iT5K1x1RrKhBtMAHvJgqLwctqNquLsjszgHwM4BAtJCJUShgxSY1o0Lnvn+55Df/VrU8lOLgZLRA0aOTQMrfkPmmnRAF5Q3OCdVuhhArRdAqiLor3RZAc7ZQDLfmuTKjvH9lyCzptujs1uo1N11JYEBmthSWOQqdNTKIQKeS7KUQtsnsCNcBBsWWU6bVi5hpmcouct+0JMHyj5LXVLX2C8+eHv/ANwiX1CXCZAgncuPdt9kSqLDVQylFxYkesGJ5KMziNw4kkj34jZE4lgyHncZgC4b2BJ7hcW70YcB7TSCXNPva6523qIiYLHXDjGZpLtADqe/zharAdIWOAqNjO05Ts7JBiYOgMDuVexraYgUWuv/ADNmEAcMFWSBkM6N2PLTTuVksG9wfG25muzt0ANodOhDgdxzCuOKcQhmZpAMGDO/uV5dT4C8EFzzAHfPzVz11NkhjJgCC6Sc0AwCZO82jUrcNtTasImHhoae/cHu1mfFRa+D/mIG17xN5HKY5qPwmu3tudaSCBqQW8o2vGm3JXeGwwc0uaRleJBsBc6R5QgrDTTHGyNUZEgiCNQgFsoAlybCO5gHmgFqBjtVFq2Ry+6jVgSdkAnuXJrwRZcgsWvupVFyi026/upNKLD90FhTJCPTKjtRqaCSHozXKPTCMWRqgoukWMdDWNEgmD4KkxNeAxhd8EFxIkmSZAG95tsp3SCu+TkBAO8SDBuY5EWVCMS5z3l8C/anWAZkHbSY7u5APpCXTnkBpdfS8gCeV7nuCdwnGyA20iZB7rSOaPxDDZ3G3Yzi1x3xfSBr3FA4x0RqMoDFtdLAdBZzO1A0sRJiVnlGpwnEoFhCtsNiqdSz2iQsHwXiT3DKQHEb6T8lPdjSJ7JHhM8gBAv5LWxY9J+JUWNytEkkb96xdPiEOyAkkEFpvuOewIPuFpWdB672PxFYin2ewzV+xk/072MnwWPLIMye+dbAzdZto1PCKd2zm0gAzAdMgmLxM69xWpwdZ7XOZUaAzWPOHQB4B3qsnwfFAdoEgaa3uIJ5TK2eBbmuXCQwsg7zeQDzmNdlpUbFVZd2dIHpA9YUWSAp/EA1oY4f2kbjlI5xb91X55CBoqc0xxSPam5IQDeYTHo5ahkoIzwkT6w3XID0n8lIpygUXbRCmMZI9+qCVRUhj0Ck1Eagm0NV2JxECT4dySkYCquL8QptMVKgY2JN7xJEAa3P0QVHEuIjLmHwiSBEWknxuR9eSr3UmZmvfGUODjJMOIIJLjuA6QBvfknY7ibageGZQ1kRmO8iZ/7hodYg6WVAMT1zjmzZGuzToLCbzvoAO8JsW2P4s0y4XAJcBtDrXdvOvoOS23RuuBRNGu2ab5Bm47QuD5HTVQf9POj9Kqw4h+SpD+wyxDHDUuH9ekToLj4luquHab5QfqtzH1HnJ4F/D13U23Ye1TdzZynctNj5Kx6OUx/FFxjLTYTOwJho+p+a1GIwlBwAeIkkAEkHS+6HhuD4cdljbakAmCdLzrv3JJqiu4xxJ1ZpDAcm50mNgea8r4phOrqPaQd9dNJPcV7sMMyIyi3cvN+mnBQaYqtnNAJGxG5PepniM3gKLmtLJncCNxE/IjTktZ0cx7nU3Zj8LoPc2DEHe7pWX4VjGtcG1ARl7UjWD38gPutBhacEGCJe0C+3agH3v5rEVbcSZ19Oo0jthstdfuiDveJ8lkcLxt7IzdruOoO91tKYOWoI0cIOsiJgXsbz6LE8TDRWdF+caTJH1VFpQ4q12+Un+q3z0UgvPNZypTkW/CD1rmHsvc31CDUNcUxwVE3pA9nxAOjfQnx2VthuNUnwCch5O08joVNhzgVyJWaFyoIyoPv7lTaDlWMffYd8e7qXhrxCC2aZHL6BUXEenOEoyDUzuGzBPz0VL076UGm0YWke0RNUjlFm/f0Xm3EquZ0HaPWVn5c6G4xX+o9asSKf+0wDlJvaSffmi4Wmxwz1aj3PaZLTcyAIDjzBEhonUTeyyXBMCXWNmuMQLmW5SDHKXAd5K1w4f1eRgaXuIzNAA7TnA9p0fDd08hHrnnYV+IbkqAkud2coAMM1gE6THPnMc6upULbuIvO+a5Dg0gA95dJRcU3qmOEDskgk3nOdB4wSSPCeefrVSSSf2CzlRquiFZ9OqSHOYHkF2Vzm20ns6wYK9P4PwWq4OFatWJBt/uG7TfSbXkXWC6N4H/eogkWaZPeC2J7gSvWqFcGHb/C4bg7/ADXfD7TSCzonhw9rskkSZcSTOxkmZBKmjhTWklhcwnWCT9ZUue14D6n9E5dvjGdqmtQrjSo//FrHfIhpKpek+Lptwj2OcQ7JHaaWknTQ2klbBYT/AFT4oBTp0Ae0453dzBYT3Fx/9VjKam1leasxOU5jB2I5/karU8JxzXBrnHtOMHS1gARyt9FlMl8pAk3GvLWPe6Ph6hkGw+EkDuOseQXGVp6hIDGgEBzQ4sIB7RDbiPCLTtbRYrilOapqNIIeA68wHQC5vpHzVpg+IONIm5cKjSJIBIcAXtcOVyP8kPi1KKQhohpgOE3gmJHgTc93JaFMXkmYTX4fefopdEWsBp78kx5E+PogC1jbNJAJBgQJ+igGjJysjvO0flD4nWisw/07+CuuE4SBmPxH3yWewyjTdRE5i5upHIbkeC5TXAXEDwXLQMw+/kpn8YKVN9R2jWk+574VaxyoOn/EctFlEG9Qy7+1ug8CT8kGWqV3VXvrOPae4mJ5n6QoLrl510+amYcQ3W3z81GYyARzd+vmuG+Rf9GAA4bDSZvPcOVhPKO9aZmOmpUe+GkyTe4GjGdwAI9CbysbwvFOa7Xdg5kZTYg7a7Ka6u7KXEnMWm4t9P2VmRTeN4zrKph3ZtA5QIsq+pT07+9PpJXtkAlYvI9A6K1D12Hcdw6T89PJeg8OqhtQ0yYD/h8QD84t/ivPeAuDHYSTY2dGoDgZjkVvccACQ27qZBEa2yuHnp6lemIucLVkuafibAPeLwfD9VJUBrwclYaEQ7+03+Rv6qeu+PTNcSvGOP1X43F1KrfgksZ/ayQPnfzXpnTHifUYSoR8T/8Abb4vtPkJPksLwvDZKYgRt9VjPnhYz1bhbgIOo05nwOnkq4vh24I0kwdQQT4LaYilJn7R681ScUoMgkiCND+2pXGxobgWJDg6Q22o3mIabajVTnYohzhfqzmzNdqDy82uN1lsBVNJ5nQgAg/fmrN+NGWm2/ZgZpkGcwmd9rdySidRgEg6+9FDqkZoNj9d/qkOIAcBpr9VIx9YOYHDWFoURIqVm8hmJ9TC0VCrG9uSy/DHQ495hXeHM8yZhZxFlVqgEE6HRcoGIEsI5X+iVaE+hU7tff2Xn3TnFdZjMuuRrRfnGY/VbnPlBcdACT4BeXPr9diHVCYzknyn8JegV9aIHd+iax87bqRVotcIi+veoVF0GLWXHXBFjQpR2haL2j1VmYLdv3+yq6VaNPv7KtWs1nXu0vf7rAhUxz9859FMw1IO19zooj2Q4gDdX/BMEHFoI93CuPNF1gCKdTDEjMA9oI5gmD9Vvm4YMqvDfgIbUbzyulpnlH0WB4xQyskasOYf4nMt8K+Q4ch0trdhwMQGgWjvkheiIncP7BNN3wuMDxMwPA387claYY2ynUfTZVeJZMt3Gh5Gez5EgDuMFTsLic7Q/Q6OHI7hdMaVj+neK6zE0aA0YC93i6w+QPqqzEVQBEaD9kD+L6/EVqx0c4hv9jTDfkAlqOmNPeixbshBVnf3ZUfFntNSJ+HXx5K0r1+rY52puGg7uvFvJZt7SQTqZ35lZtUtUAxb3shNrZ/Db8rsSSIaNTbvHP5J9NkW7rDwWNiY9gcBGsfhKX9kt3CHhbyPT19+qfUYe0dxrqt+CkwV6g8SSrmhWiJN9d/SVT0P+p4SrhtHT3uFjEHc/t9zrJEtZsllr/iUi3yAdMuI9XhXAG7yG+R1+X2XnXDSOtvFh+mw9/NX/T7FnrGU50GYzzOn0Wf4KCS7UxyVv6Wi7xQlpiTAm/dt6Ktokuub/fmrlzTEjlB77aHWVT0zDi30vquE6EynQ5epVtSMtZ4AHyJb+PVVVGtrOoKtcBX7IkaOt/lB87yswP4zh8oY6/I+MSr3gpBbI29O/wCajcUb1lDSSC0+mvynRSuEO7Fh75LpJyLfjF2Ecxt5haanWa/A0XGzpZkO8xDr+A+iyNWrLXDkD46aLU9EmGvw2kBBdSc4x4Fwj5rrLyiU3HO6wOeLuAaY0kAyb8xqPDkn8a4x1FCsZ+Jha0/95GVp8zKFhX9YTTP8wMW3ALmk+BEeapekuMFWlhxu9xc4csoi45ZjP7JFQMFSy02iNvRObU7Wtzt9D3D8pXO7PkqriWKIEAw52p0IH6gEIA47Hda8x8LLDvO7vewChvZvt+ycDFvwoj3lxgb28t/ws0SKTJ7U66eH66patHsyNZRAOdjbRHDQW+KSAGFqwBp+E3E4kkmdeaC4kEhJjT2ZHyU2IWHJ6x0bT9Vc0qkxfTv8LKhw7jnKsqT1nGiyFQXJ+a5RHO0uefmuW9jAdJeJ9diatTbMWjwbYR6SmcIqQH+XhyVa/nup3ChZ/hGngu2c/FF/hcTNvcRv81V1H9t29yuoYnL5+4+iAHGSY1P3XnmOttRYMcLTYT9/wrDAWcRse6NDH0MqqwzJurKhWylp5H7rneytbgW5mFp5Eeu6DwpzmiDtaCOVv1RcGwhu/wCORSVH5Xg7Ot5/qPuuv2iTWqQJtfX9Vp/9O8cWYUQL56jfPM4t+chZXE0zHj+pV70BaThXtGuZ5/8AHK4eBIzDxKvo0fB6LHsxD3EgjM0O0guaZtzuB5rMcYr5q1Jv/wCWHpt7pdLj5xlWixuKPU9XlAD3Bxc206HQbkx81hv4rt1HkiMzrm1gYb5ABWom1sSACToPmeSo8VWzTzdczy2hMdiC/tGYEx87oFV86fos2qHmP8xmB8uSk4NnZnSb+ShNbLouQCJPfsFreh2Hw9bEdVWkggGmc7mguE5mwBeddRopjeQHo5wP+MfVaHZcrMzTtmJ7Mxq2x9Qqyox1Ko5lQZXNMOBOhifTRescJ6O0MCKr2OIa7KSXmQMpPyuq3iXRWjWr9fkJcYkOb2ZAPaLSO0QAO4+sb+I81qPJv7uouIrENcD73UpjgQ4CYBMExJgwJA3hQsUbXXOiDRd2lPpVLhV1DVSKFXtQsQXPXW+i5MpNDmlcuux5YPorDhjZDhuRI8jf6j5qtze9kbCVSHCN7Hw3Xpym4h4eUSibptanB09UXBuBIFvws3pYscMy031UxjfohUXQBe35Tm7j8/ZeK9rY0vR7F5mZTqNdNNvfcrJ1EOaR+l+ayHDsV1VQOM5TY+HPyK1rKvnPcuuF8R1WvDIOokbLRdBHEYRz2XIrOB7pDCJGw1Cy+PMsMA21jf8Aa60X+kPGqeathXntOOds6OEAEdxET+yu/wAhoOL1msw9VwsaQeQDv/SPIuK8vxFSBlM2ueU8vnK3n+oVR2GoGkZPWvbkdsQ0lxDu+I9AvOqb5JaN/mmd1wCZ7abewh1sRlbrc6d3eU7EvytF45aSTv5JmBwAqdpxtOnPznRcxNweBLQWus689xi/nC1XRroLVe9lY1DQa0gtLf8AqEQSC0zYbX71mqjSajjIjMTp42Vhh+OV8IAcO/KCe0wiWEmBJGx71uSD1PFk9cxjXuDw3POzml2UgjmNfPlIVb0jxwc1zZe3IHFw3IANoBloIEzf5KRjXO6sueWl7mZXR2ALTkbqTeZJOxPcqiuQ8McHE1BBsW9qRDxA3A0zeBiV1Gd6UdHqWFLTSdDXiQx2bNykGLjnOllk8bcd6uuL1Khqu61znuECXCDliW2taIVHjP0XHMQKSNSd2vFApOhSaIuuY0eG+GBAPvkuTsKezvpCReidDxvMnsNwmAJzWr0ot8SwkRGsxfx/BUPDidtPsVMok/CTtY+IHoolKz7j3quOPVjSxo1bTv7lSRiR4xqq9kj370UlgkT6+4XDKNJdnD8q44DjQ7/bJhw0PMfp91UUjZBrVcjw5pIIi/gsYsNnUcA0/YLJHiDqGIFSm4hzHAgjmO7l3HVX+H4oK1Em2ZtnDfTYcispjPjdb1W/R6J0y6asx2HwkQHtLzUb/S4BrfQ3I7lnm1gymahEExlncqm4WwdpztB+Df33J1au6q6+g0HJS3nkHNU1HXP6LQ0QGNHKB5e+apuH4Ih0n9f2Vo9tvspP6JdPKRPv3qldjGsexxbnDHB2Wcs5bgSLgZo74nRQ2EtF/wBlFqV5Nlq3gazA9M8Ria9Gi/LTpudBjdxaRcnQTYARFgicZ43Uw2XI4Zy89k3hgn+U/wApLgPFix+f3eR+Cn4lxeS9zsxPvTZPldCZjuJvr1DUcGgkCwFrCLC/ioFbS4TxUt8kypos2ivapWHPaHiozRqjYc3jyWRqKXw30j9VyWkTlHh70XL0zoeOsZsiNZpy3T6FP1/ZP6iCe63rou1qyJ2FOwM238/d1DqDtH12RaL7XtCE50kQuUmrWkukJlSKNzCEwAjw8O5SAyIOl/ei45CSKMC3l91GxI9+/JWNJxg+u3qoeIoGDA/K5ztkHAV8r9YkZTHIyJ8jB9UzEA5j3a/dDDD4KRj2w93+J9WtP3XT1SgwxrRvc+pA+Sm4Cjrb5KPSoZiL6AfQfdX1JgYwaTvrdY7ZSKGVrQBE+N0yvVM+HzQHVP5mn767ILqjjf2VdiQZd7/RD6kgSdNlzyS2yaKZPeoEJ8ynu0S9SQU9zEDKL5SVJjz5otBn0XVGee6eCuiCUXDt7abWbDz78UuEMvEqDVYepAElchYZstXL0weVUNT4n7KRX/m8GfQLly3n21CYj4T5fdCYuXKRVvwnVv8Al/xKJifg98kq5ebLsSuH/wA/9v3alx2h8fyuXLDCtf8AlE4h8f8Aiz/g1cuXSLUzBb+A+ys6/wAHkf8AkuXLERG5o7dffIrlytBRp6fVOwvv5pFysD6mvvvSVv8A5C5ctB1HTy/CditB5fQrlyz4KrEfF5fdJhfj9965cs3sanhf/SHh+Ui5cvT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2772" name="Picture 4" descr="http://www.nspm.rs/images/stories/hronika10/jovan-ristic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2743200"/>
            <a:ext cx="3276601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2590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</a:rPr>
              <a:t>Јован Ристић, највећи политичар Србије 19.века</a:t>
            </a:r>
            <a:endParaRPr lang="sr-Cyrl-RS" sz="2400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562600"/>
            <a:ext cx="3810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Страначко гласило:,,Српска независност”</a:t>
            </a:r>
            <a:endParaRPr lang="en-US" b="1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85344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Напредна странка-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династичка странка</a:t>
            </a:r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династија изнад политичких борби.</a:t>
            </a:r>
            <a:endParaRPr lang="sr-Cyrl-R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sr-Cyrl-R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Програм: </a:t>
            </a: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модернизација Србије постепеним реформама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Конзервативци. Аустрофили.</a:t>
            </a:r>
            <a:endParaRPr lang="sr-Cyrl-R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Очување независности.Вође</a:t>
            </a:r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4" name="Picture 2" descr="http://www.mfa.gov.rs/sr/images/stories/popecitelji/MilanPirocanac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3400" y="3124200"/>
            <a:ext cx="1809750" cy="2600325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4/46/Milutin_Garasan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1" y="3200400"/>
            <a:ext cx="2895600" cy="2971800"/>
          </a:xfrm>
          <a:prstGeom prst="rect">
            <a:avLst/>
          </a:prstGeom>
          <a:noFill/>
        </p:spPr>
      </p:pic>
      <p:pic>
        <p:nvPicPr>
          <p:cNvPr id="33798" name="Picture 6" descr="http://upload.wikimedia.org/wikipedia/commons/7/7a/Stojan_novako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0"/>
            <a:ext cx="2857500" cy="30670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5638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Милан Пироћанац</a:t>
            </a:r>
            <a:endParaRPr lang="sr-Cyrl-RS" b="1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096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Милутин Гарашанин</a:t>
            </a:r>
            <a:endParaRPr lang="sr-Cyrl-RS" b="1" dirty="0" smtClean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Стојан Новаковић</a:t>
            </a:r>
            <a:endParaRPr lang="sr-Cyrl-RS" b="1" dirty="0" smtClean="0">
              <a:solidFill>
                <a:srgbClr val="FFFF00"/>
              </a:solidFill>
            </a:endParaRPr>
          </a:p>
        </p:txBody>
      </p:sp>
      <p:pic>
        <p:nvPicPr>
          <p:cNvPr id="10" name="Picture 2" descr="https://encrypted-tbn1.gstatic.com/images?q=tbn:ANd9GcQkoQTxJinjfwMRYB7xdtIrP44Upvf5BViluOusLnrLcWA6kV0lmRQp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04800"/>
            <a:ext cx="11430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7620000" y="1676400"/>
            <a:ext cx="1143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Лична странка кнеза Милана</a:t>
            </a:r>
            <a:endParaRPr lang="sr-Cyrl-RS" b="1" dirty="0" smtClean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248400"/>
            <a:ext cx="2286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Гласило:,,Видело”</a:t>
            </a: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5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0"/>
            <a:ext cx="7239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sr-Cyrl-R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 Милан потписује:</a:t>
            </a:r>
            <a:endParaRPr lang="sr-Cyrl-RS" sz="32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1881</a:t>
            </a:r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sr-Cyrl-RS" sz="3200" dirty="0" smtClean="0">
                <a:solidFill>
                  <a:srgbClr val="FFFF00"/>
                </a:solidFill>
              </a:rPr>
              <a:t>Тајну конвенцију са АУ </a:t>
            </a:r>
            <a:r>
              <a:rPr lang="sr-Cyrl-RS" sz="2800" dirty="0" smtClean="0"/>
              <a:t>(одрекао се претензија на БиХ)</a:t>
            </a:r>
            <a:r>
              <a:rPr lang="sr-Cyrl-RS" sz="2800" dirty="0" smtClean="0">
                <a:solidFill>
                  <a:srgbClr val="FFFF00"/>
                </a:solidFill>
              </a:rPr>
              <a:t> </a:t>
            </a:r>
            <a:r>
              <a:rPr lang="sr-Cyrl-RS" sz="2800" dirty="0" smtClean="0"/>
              <a:t>и </a:t>
            </a:r>
            <a:r>
              <a:rPr lang="sr-Cyrl-RS" sz="3200" dirty="0" smtClean="0">
                <a:solidFill>
                  <a:srgbClr val="FFFF00"/>
                </a:solidFill>
              </a:rPr>
              <a:t>Трговински уговор </a:t>
            </a:r>
            <a:r>
              <a:rPr lang="sr-Cyrl-RS" sz="3200" dirty="0" smtClean="0"/>
              <a:t>(</a:t>
            </a:r>
            <a:r>
              <a:rPr lang="sr-Cyrl-RS" sz="2800" dirty="0" smtClean="0"/>
              <a:t>подредио наше спољнополитичке и економске интересе А-У)</a:t>
            </a:r>
            <a:endParaRPr lang="sr-Cyrl-RS" sz="2800" dirty="0" smtClean="0"/>
          </a:p>
          <a:p>
            <a:endParaRPr lang="sr-Cyrl-R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dirty="0" smtClean="0">
                <a:solidFill>
                  <a:srgbClr val="FFFF00"/>
                </a:solidFill>
              </a:rPr>
              <a:t>1882.Проглашење Краљевине( грб, Боже  правде)</a:t>
            </a:r>
            <a:endParaRPr lang="sr-Cyrl-RS" sz="2800" dirty="0" smtClean="0">
              <a:solidFill>
                <a:srgbClr val="FFFF00"/>
              </a:solidFill>
            </a:endParaRPr>
          </a:p>
          <a:p>
            <a:endParaRPr lang="sr-Cyrl-RS" sz="2800" dirty="0" smtClean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4098" name="AutoShape 2" descr="data:image/jpeg;base64,/9j/4AAQSkZJRgABAQAAAQABAAD/2wCEAAkGBxQTEhUUExQUFhUXFxoYFRcXGBgXGhwYFxcYGRwYGBgYHCggGBwlHBccITEiJSksLi4uFx8zODMsNygtLisBCgoKDg0OGhAQGiwlHyQ0LiwsLyw0NCwsLiwsLC8sNCwsLCwsLCwsLCwsLDAsLCwsLCwsLCwsLCwsLCwsLDQsLP/AABEIALcBEwMBIgACEQEDEQH/xAAbAAABBQEBAAAAAAAAAAAAAAAEAAIDBQYBB//EAEIQAAEDAgMFBQUHAwMDBAMAAAEAAhEDIQQSMQVBUWFxBhMigZEyobHB8CNCUmKC0eEUkrIzctJTc/E0Q4OTBxUk/8QAGgEAAwEBAQEAAAAAAAAAAAAAAAIEAwEFBv/EAC4RAAIBAwMDAQcFAQEAAAAAAAABAgMRIQQSMRNBUfAiMmFxobHRBRRSgcEzQv/aAAwDAQACEQMRAD8Ax2KxX8e9Cl5Ose9ce08UgxAEVepl8R0g6XVTitqOdZvhHLX13eS0d58j8UBi9mNeZs13EaeYTRa7iu/YzpCIY2wUmL2e+ncjw/iGnnwXWaDoirwjbSr2ncYQmkKVzUgFgWWIQE5rFIGKUBFzqgQ5EgFKQVwBB2xHlC4GohchFzu0aGrpanhNc5cGshrRCRUxYdcpjU2Meu4J2Qu0boBOWXatGsEx9aoyI5JOxBlSDFMaRFiCORsllRc02kORNcEQQmZEXBxIITmNUjmJBqLi7RuVcLFKGp2VFxtoKVwNUz2JMau3E25Iy1B1hdWL2oY4Zzn5WguPAfVlpR5JtWrQXzIcPiXM9k+W5W+Gx4faCCPMeu5SYbs/F6h/SPmf2Vh/RgCAABb4rSTRHFMGlOYxSVKcLjEgwSyIukmgLiAG93KQpEcVO0qWxQAOKJny+ac4ZLvgDjP8XUtSk/7kTBiZjUKixlJ4d9rObn8ot6JW7G1KlvfJNidq7mD9R4ch+6rU97UmBI3cthTUcIbkXQ1SvTAFwew1OawqRrE4crrlxlEjLUsimaE5cuNtBnNShEPauNp8V24bDuHw7SC55hotaJJjTlqL80SwtFNz6bQ0h0XuQOpv6fNMpOytc03Bv0I3+lvRS4VpY3c7OLtFzM2t6HzSylYlqp3z6QF3r3ES5xkjfrdG7VlrmwSJaND+VtlCMO0XzQQ6J3RlmesqWo8PLe8JG7LqYA1C5uygajuTtgm2biXPdleczYJOaHREm09T6oYUWvs3wu3CZadd503anio8OSGkNPtC53bvDPH909lUUi8AhzvZa4E75GYeWnkuqRz/ANPbjwDNbKRanNCT2rpbYhc1caITnFOyBdEsdaEjyXWiV3KuDWISxLIU8rsrotkRI3Z+0XUtAC06j+R85Q72qMlCYs4JqzNNhseyppZ34TY+XFT1GWnmPiFkx79y0GApVsv2ns2jN7Wvw63WkZXIa1BQV0zmKZJhC90QYRtdsG6Gc9OTDRPEpKdjQRdJADH8k6mCCuj91LTZzQAdQNx0PxCWIaHWLQRwKjYwyLnQ8OI5IDaG3WU/C2Hu/LYA9b+5dSb4C9sjMVsGxdTMDeHG3k4/P1VNb6uh8dtKpVs53h/CLN9N/UqaiLDolq09quW6SvKo2n2O6pzIlPC6AsC5I6GhItXWhPcVw0tghTmtUee+idnQLdDsqmAACY0ynQUDo44Kx2a8OEFt2m5j8Q1HOFXgppe8aB27TMAfTWfks6kdysYaheymWrGB02jxaED1vqu4an3gzZS1wkQQJ3X1n6Kqw5+hzXEA+LcbkX1XS5xkiRIDbZtRAtfU/WpWPTJbXDqUBuYtIAkxF7cAN91TPMmRYbhpZEVatS85t+9/C+p3aqPId9uULalG2TSiryYwKQtsutsnTAWhWkQ5Ui2E41J0XM53rouBMTs0rrW8F0NXBkiLKUi1TgKN4QG0Y5F7M2O6tJBAAN7gn+0aecIYhBurOZUzMcWuGhBgrajDe7EmrqOlC682Nxgtktpjwt8W9xuf48lLVZI8x8QqLZ3a4+zXH62j/Jv7ei0dPEsezMxwcCRcX3j0Wrg4nmb9+bgGNoW5qr7qNfrVaOpzVViWgmyUCuM7gkiRa1kkAQBx4ovDXUVGkjGsjRAE1bBtqDI+YIMwSDqOCzW1OzNSnen9o3h94eW/y9FqaRhw6H4hGMKaM3EWUUzy4iPmrCgLDoFsO0FHCub9r/qbiz2/Pl/ussa2rBiJi2vDyXal6qtHko0zVBuU8J8BLQngIV2L/L7/AOE4Yz8vv/hZft6vj7Fy12n/AJfR/gLATaoEIb+t/L7/AOFPhn95PhJiIANyXOAA0trqklQqRV2vsN++oSwpfR/gY0BOyp1OkXOcKcuDRci/GY4i2tp4Jr2kGDI46TFtN2hWbw7Pk0p1YTV4kuDw5cdQOs/IFTVKJaLwRxGnH4X81YDZpygtAyuGhBIdzmQQ7pxHmPicJUdZrRlEb59kZRO7eeOqn615ciwrZ+BW1X2tqom1XWufIkaaeisRsmpIsAjMPsgAy6+nIJpVqaXkWq4S5AMHRqOGaSAPzETMzoLa+asMXgn3yy2AHRJEzyjfMzqtJsjZgu6oIDZOUi9ryRw5c7qzqUGYlpI8L22k8JgTa4MdR8V6cpK/D7IjdRX+B5fUrOkzIMk+0d+oTWO43Wq2hsiZD2kOEmeXEcRdVD9jOHskHrb/AMohWhw8MqpuCdwOnSzEAHUgesJ78GSDAMjcbT0RFDZbw4Ett67rH1IXX7LLnk6guJAGsFxgcvJddVXwzSdXwymGqeEZtXD5KhZlykWcOeii/p3FpflOUCSbaaTH1otlK6QKS27mMoi6JbTS8LQ7LJhgeDIhzSQJG8a6HgUL/wDsPy+/+FpCjUnlI4tbp4+9L6P8E+WFxzUM7HT933/wuf1n5ff/AAn/AG1Xx9jj/UNN/L6P8E7gqzF+0fL4It+Nn7vv/hWWwaWGc7NXmToHexwE8+tlpSjKk900S6qrDUR20ndrPfgqdnbJq1vYb4d7jZvrv8pWq2ZsNlAZsxc+wJmBr+Ea+crQPiPDERaNIQlWlbzHxCeVRyIIwSBsRUsgyZup8UELJWY43upvKSdCSAOtA+KJpvQWaE+i6SgAzE1QwZnTEGYBO8Klxm23vsyWN4/ePnu8vVX7HXHQ/EIbF7AZUu3wO5C3mP2SyT7G9GVOL9tGWHOUG72j1PxV3itmVKXtttucLt9d3mqR48R6n4rXSe8xv1Fp04tHEkl1XnjnJU+ExTmODm+Y3EcFFCQ1XJRUlaXB1Np3RoMNWBYS0EAh1vC3QAWygW8R1vZBMIcA1xgiQ13C+juXwV7gKWUBpiGjKbbwJOh/MPVZ8tv5n5r56MoynLb/AEfQaaL22fJtuzx+w8QDm6VGamwEPbzjgbjoiP6Wg9o7pzs5LsrbRAMZnE+yDEiSTBHFV3ZhjDSyFge8gloi9nGQIMzlOb9K1r9nU8kCkwvAOWzQDHOLJ40+pHhevt9SWo9s2U+H2Sx7mtFTMB/qvbAY22gcdSj+7o0CC1pe4QJMkyTAAtY2OgmApNr0iymzUMblz5PCYBvEeybA23A3F5r8XFMhzG5RPgsfbpEg218TZGn3RxlNshSu0lgTc5dwjFurBlVzaRaSw+MloiGkAxnkRY2HlxD2Lh61M1KYzVGllN0ToXNv7b99rg3uTBN7nF1CWVCHNh1KzZ4yHEmYJ0A5g8UJsl+bvSDk+zYATYhzYEwLkSb+i0lJqol59fgVL2WwupiGlop1aRADTAcLw3WCCRYCTDpieqrsXsxpg0y4tHtNEF3Vs+0P2seBW2axfUFIe01pDY3vfYk3sGtBsuU6be8Y2k1zDBzi8algMHfLCcw1AOoSTjCpdSV7O1+/r/DqbjwVT8NSa5pdUJZo4ABtRp5tdqOiscHXpMP2Dc1WS2TcAAkZnO0AMF1oMRYK7fSBdLg1zYESATJMFsEX4671S7aFJmYvptBIhpAiHEkADQEgeL9J5LnRVO8lb145O792GYDaQmq+pUMybDQuIAvybI19OSwz5a5zoMua08IkAiNAIKEx1qj+EmDykx7oVr3cYbkWkxHE/XosJu0Y/Gx6Mktq/opcbi25cjGwBYk9cxAEmBPwVcSjtqglwf8AjAPnEH65oEhe7p1Hppx75fz7nz9a+9qXY6uFcXFvcyscci8N7I+t5QaPwdMuaGtBJM2FzqpNV7n9no/p3/V/L/UH7P2nUpeyfD+E3Hpu8le4fbIrWylrrSNRE/i/eELsns9N6xj8g+bv29VdvoNaMrGhoBGnUa8SpIpoq1FSlLhZ8+uQSoxDvpqyeLISqFoRgzeiSeGpIADcyU9jY0K4BPRSUmoAKw7vEOht5hWbntY3M9wa0alxgKqcyplmk1ueDGeQNRwv8FjtqurZ/t82bcDYfpi0dFpCG4SctpptqdsBlLKDZmQXvFvJh18/RZEumTvJ+tE0J4CrhBR4JpTb5OwnQlKUrUzFCtOzuDz1MxEht7/iOnzVaFYbL2m6lLQAQ4qbWKboyUOfV/obae3UVw7F1ntqPFPSdCRqGgGL30VY6ZvIPNWODxDfG57M05jNxc2idIudeHIT1lMFjnAhrQ4mDDvDaIDudpC8OMtmLeD6CMtr4LzsaS9wjwild7iQIzZoIG/T3LaOe5zrjwxBA1Dwd3C2h6LH9iqH2pHhDajIOVxmQ7MJBJj2CeBW8cGhwbN3A2kXywTblIvz6KrT7dr2+fqQan/o7ENWi2o3u6kOkTp1gjdIWQx2HIHdVXuLmDLnbDSfZi+t2tbe8adLEds6IdIo1M3sz4LidPa4qj2jtUPxDnhlcFzWgsdFi3gAbAiEmozG8Xkenp6ieY4LWliGBuU5y2LiYObNmkWjd796hwT6dJpyBwcSfvEiCWk6iZ8MRpfzVU5z6E95RqtzGfESAeh0KgwOLYwd2xlRxcTAzFzpMaXk6KHbVXz7YXrHb5m/Qbylgu3NZ3hqBz5+60kRIdmk6QZ36nTmtDsTAhgNeq7M58Fkt9mnlgNAGkgT56LEYjNTpmm+nWpy0wTrDuui0LO11JtNlN9CsW5Gt8eTxNAAk3EzAMqnTJpveZ1KE37iuafE4dxByHxaNmwHp8VQdrGk084ghhLiJg5QHeIcb7t8CFbbN25Tr0hUhzWl4pw4t1JaBoYgyBxVf2wZ9i+LueAwCYESXkR0Yf3F1XU2uDvwTRTU7M8uxVTM5xFplSvqVMmX7sbyBbdE6hE0cP4i2WNy3MRpxa8yRfhxUeHrNykFhc/nJkyRfyPu4hRuathXtY9KU1bCOil3mFNvEwkg77Xj0J9yoCralj3UgQBra+6J3dFVBepoIzUZX4vdf6ePr9vUxyMcFwFPTXK1kYnKz2Rt11Dw5WuYTcaO8nDXofcqqVwhLJJ8jRbXB6RsnalGtJY7xfgNnDy3+UonE2HmPivLhNomZtGs8ua2Gxq2Jy/bexaC729Ru4dbqWpT25RRCdy7fxVXiH3Rjn2Kr6mqyNBd8koxHBJAHQ6JRNKmeQ6oWk66sKTrIANpOuNND8Qpq2EbUblqNa5vA/LgeYQVI+IefxC7itu0qYj23cGmw6u3e8ovYaMHN2SKbaHY8wXUHSPwON/0u0Pn6rMPEGDqDB8lf43alSrZxhv4RYefHzVBV9o9T8VRp6rm2hNVpejFSfcS4EgFIAqyE4EVs6jnqAD5n0gIUq42NQqgZ2N+81wdbVhtG8XPwU2sqbKTzzg30kb1V8MmwGxKoAPdmOWUn0BkqqxWzmEm0HQxIPn/ACtJg9vyGis17SDJLYh1iIdwEkGxBsOiua9OlXGaGvblEGJPiMRxEQvDjp4SzSnk9LqyjyjBYXDCg5lVrneBwdEwCBIOv5ZC9Iw7DJJbBDoBi5aQ08T06tKztelhyH0gwOqTFPI6wByjO4gwACSCDf1CusPXc3I0eIZsrnbg0CZ1nl1VOnjKN03cyqy3ZKDsNstpL674nMWU98Xu4c7wDyKz+0cXVZi6xdGYvcDIkR9w23BuWOS2PZ14GHpNAIuTO6X1HfCXe6EB2l2V31PvGx3rGgncHsDQ7XiAbem8J6lNShYrpaiPWe/h4+QR2RxjatKpSGWW3JAgePMZh+8EH3KDs3QOHw9V9Tc6pNgLUzlN4m5YfcgOy2Io0W5jVZ3j4loe2wBs3W7jmJ8gOautpbTo5HUqpDWvBBk5T4i3MW5uBLjP7rsFaKv2MatozlCPDa+ngxmN2uSHNaGBrjPhaQRJkiStVs3D/wBRs9lOrrlPdOOrQCQw+kdWrO7D2G2rWdmc11GmfEWkeOfZaADInf6c1sDUI3W1aANIa0x/a4jlZJRpbb/E21NWMUoU+2bgXYID+nc0xIqusdxAZr0PwQnax7qpo03SyGmoYgHx5mgEX0Ad68kfsVuTvQ1sg4ipm4iQ109Jtv3KPaIpioKlUSHAAG8MILgA4A7wR5yu1Yt07J2JnO9VyMiNlU5vJHmjaGznH/TpmONgPfb0WjweHpuaHBjJyzIhwkEGJ0lQbU2o2m+zi5zZBDNCIIyuMcTNt46qb9vZXqTwM6zlhIxPajBuZdzcpjQ7+kSPf8VnJWs2ti6tZ8vYS3KWhogWOpjfpxWTc0tMHUWXpaCcdrgnhEmrTvGTEAuOCRKaSr2RiVvsbs9UxAzAtbTBguNz5NF/WFUKx2diHMAc1xaeI6mx4hYVpuEbop01DrScfga/CbIpUB4Gy7e913eW5vl713FEEb9R8VX4PtJIiq39bR8W/srOzxLSCJFxcaqXduyUTpSp4aIAW/RQ1YXkfWqPrUeSGIhAgH3Z4LiI72N6SAK2lVvuVhSqW1+vVU7Rb1RbHFAFhUYKgykkAg+ySDqPVV2I2K9l2eNvL2h1G/yR9AkEdD8QrDCuMpXFM1pVpU3gyDXKvq+0ep+K2+234UAmscr92T2z5aEcz6qvodkO8a2oKwAeA8As0DhMHxc1rp1sbb4O6ysq0Uo8oy4KeCtOexDv+s0/oP8AyRDewbovXaP0H/kq1Wh5POdKXgyBXpnZbYefD0nCo0eHQNL7m5mCFRP7A1N1ZpHHJ8syttldma+HANPGACdMjvk/T3KXVqFaKXNu3BtQUqbuW2F2M10kVbBxFqZuWmDBzcZ9Ci8XQp0cJVa2dJduOZwAEWgDRZ+t2rq03uploqBriM4bEka6Eb546KU7bZWY9jmGn3hEvF/EIgkH/aBqvOXRhfarPj12LGpu1+Cbs6Ze22UEVGn8pkEH1c0LRUaeVjSJjedfaMi/ImOh5Kg2VhoOSSSaTnTGW7ntgQdDDfireliXNAa1pcwkSTHskXJnWSDoPvjdpvQi4xs/WEjObuwLYJDsPT5AjlZ1W3lCL2jT+xeZg926/wD8cm/MU46Sqnsw7/8AnEEyDUHE3e879+WBKtMa8BlSQIyujpDzHpC1XATVpv5mQwlId0wlrP8A24IDZz9+wRJAdmyZpAJ3zFle9qqP24sC7uXFgIafF3tOYDtTlJ0vrF1HR2xhSA5uCi7fFkw8jM7K1xAdmAzb4VntzalJrw2rhxVflLgS2kQ1oLQSXVSABKRLBXOb6idvJT9mm/aYgeEAPbZsRIzOBEAXGU8rm1oV3Vw+WcvAA/2H9kBsrHUahqZKQpZYDhlY2TDzIyEg7rqwcwXymNbDiC+D6W6J48EtZ3mwfY1ae+Fr4h89AGAj1EevBD7cw803hrpLngX5mbcBLgPRR7AqQKpA8JxNbNG5tnN1PlA3u6kd2rQaGVDJLvATHHPLotpv80k8wfyCStOxJsXBdw5+ZwJIEwDDY3c1EezjTenVgETBbOvOQpq+2WUy5rmlztAINxAOYyNDmi06Knq9pHUwO7oQIMWJtMWuPgsZ9FJQfY7He8olZsTMIFUXO9mhBIIMOtBCwW3sPkxFRuYGHai4mBPvW/8A6KviqbXNxDWNdNu73gkEGCAbjeFT1f8A8fvJJNcEk3Pdnl+bmqdLCEHuStcxruUltMSGpBq2h7AO/wCu2f8Atn/kunsA6P8A1Df/AKz/AMld1YeSXpzMTlR2G9gefxK0x7Bu3V2n9B/5IbBYHD0azqNepL2xEjLTOYB2s633wOqxrtTjaJXo59GblPxb7FXhMDUqmGNtvcbNHmtJs7ZIpCcxLrTeG68N/n7latgWEAbgLCOSiqiR5j4qZRSKKuolPHCIavNA1XQjahVdiqo3Jic4GtN0kIaxSQAC2pZFYZ24qspvKsMOQgCxrYhtMZnGGgGbTvCpMZ2leZFIZB+I3d+zVe4d/HeD8dEFi9gU6smn9m7kPD6bvL0TwcVyJJPsZR7iSSTJOpNz6r07YbnChSk27tn+IXnWP2fUomHtgbiLtPQ/uvQdhO+xpf8AbZ/iFpVd0hKayXVwN0qSo9xECPX+EOH87eXDfZTPI14fysDYdScd7iSinVAASdAPhdAky6bI6lBCAMszZNSA6Wi28km+85QZ9UnYJzKtOmS0l/WOQNwbq0r4LXuoFwSx12Egg2H3b8FVY3GOOIa5zchZlsbxeSQRaCDqoZ0acFleDeM5M0rab2hzpDqrjNrCzTlaJ0G6/FPo13QJ+7Y9DB91vRNoyASXTLpHJuYEa8lFWcHPDgfDMOtYls295/sVqVsGBS9kKxDH6+GqY1+9kF/QouvXL6jKWrA3NVF50YGNkG0u46gFUtPFnDVKtJrcxNUuuYlpbLAOJkgnohcJtB9AnMWuJIc8G82DbkD8PEwJFlk6sY2j3LHSlKTku/H9k1ZvcEUXZi7wNadWlvfNfnaS4wDk0AF9ZiVadssS0PbmmHUi2WgEiKlNwNyPw8Rqq/Zbn4mo+pUDS0BrY3SLtANy0gB1/wA3NWe1sGX0nkCXhlifEYOVzg3MTAIkW4gcZZLGBpSUakVLnv8AN/gCpYU0W99BB7zO8OkkUyQ1wdcw4WfcmMxF9+ibWAAM7g7Xg1l/eVlKfaJ7mBjg0ECC+DLhlDQDqNJ1EGdy7gtovoMyOh7JsQROQsjKweTSPPql60U7CT09TvyWnYcg0oM/6hc70ZHvAPkVfsoSTLfC69yLhzXSDvsAP7uSouzWBLaFK5DnSTbUPFtdIEO6hX+FrhztbAOHvA+ui1XBhVadSTXlmf25g3M7uXN1DA6PFk/NNrcRdA4LCue8sBFmkmZGhHAHirDtGYyNc5pIzO32l3h32gIynRNTxtY2iHCXOAAqOm509kEmeKhlSjOo1bi32HUmokmxmmmHsOucOsZF2jThcFWhfxVfQw7W2aMu/XjvJOp6qao4lu4dT0/ZWwjtikYt3dyauQmT9dAgC90J/wDU2giP5THCSs6Lg2Xl/a4zi6nRn+DV6S8mIK857U0S7GPaxpJOWABJ9hu4LWj7xnV4A9mbXq0T4TLfwOuPL8PktZgNvMrjKAWvtLTe0jRw1HWFVbK7Kkwa5yj8DSJ8zoPL3LT08PSpsy02hokab7jU6nqV2o4djkFLuDYhiqq1Eq1rOQdR8LE1AWkjcElNkm64gCg3KehUgobmpmFAFxSfcdD8UWzEZZJIAGpJhVDargPCAXQYm3BVOLqvc77QmRu0HkFxuxpTp7y7x+3QQWsaHTqXCR/bv81dbKrDu2f7W/ALCLX7PdDGf7W/ALkW2aVoRjFWLupiAABfpdIV5MX9/HmgxXKlNUbzdMThzawGpU9DFgaEfUKpFUEapMqwLIAuTiByVVi8O1787hJEbyAYM3ixQ1R95n0Klp1gFxpPkLncSXUr0pvY0xJBnhwPRWlCrGYNAsSbWGYkuPqSZP5jxVbUcHDeCNCDBB4gprMS+mILcwNy5gv+pv7JUtr+B3kh7Q0C8d83VtnBp9qlYg9Rw5ngqrC4thZUkGXDxWFuAZfh8lct2gXnwCQAL89/TdrxVZj9kmSaRDM2rZhp6cPh0WVaip5RTRrWW2RbbBpNbRBAMvdOYi8B+UaaAD1JPBWDXiPEC4RcEGILWCL6Wt5qjZtp9OBUovYBAGUBzYAgX01TG7eZoGVnaeyD+EDjxWyslYzmpyk5AtMsYazRmMZmmQPZDjEXuY9bKTY+C794ZLhTb7ZO9oMtaeZuOl9y63APrVM7vsQQA4Zpc6N8btN/DetIctKiGUmgQJF4k8STvPErCND23JlE9RZeX9gyjUIudWjd5aRwbH9yrMXXms1jJbTfcltjJc8m40JNydUPU2qS6KcvPKzRpq5O2dQLSHPIMaNFmtmZgbzrdbP2sIiWA2psuk6AWGOIe4E6anejHujpFo4Id2IExJ+oXRVaLSUyilwgbbHA8c0fXEp7H9Y5n64poxDTqoxVzabl04EktA1+rqJwk2QjnpNqncYQAdvusrtHa3cYmoAxpByyQId7A+9vHIrQyI3z1P7rD9o3ziH/AKf8Qlk2lgo00Yyk1Jdi+o7RZUu034QZHUJ1StAsHajjxWOaYuCQRoRYrRYCvXI+1HhtBdZ2vDf5x5rkZXGrafYrph1R0oLEgqZ1S6Ex2IiBE+ccvmnJQQpKUPHBcQBSunRPanvSc2EAE0n3HQ/FGdw1w8QB+t3BVrDcdPmm1tqtZbU8B8+CLXC9h2N2XlEsdI4HX1GqtsBV8DAdco+CyWL2i+pY2HAfPitJgKn2dP8A2t+AXXDaM6rnhloSu57/AFzQdZ9lH3t1wUs5GvuTHVx/5QzMRdJ79+qACm1QmtfwQzaq6HiNUAGirGqf/VQBCratTzTaVa8e5ABlZoec12u/E0wf5T21qmWHeMAgyPC6xBuND0Q7XbyVKx3NLtO3O1dqtdqYM3DhBUX9eAIzA3NwZtu56QuVWzY++6jbQANgB5BHtBgmbiajiHMZoCATLRePX+SpjSLo7x5dyFmjy39V3vT5LjH8UbfIXCQQIDbfQU7XT6oZpH15JodeyY4G03EG0fUJlWsZ0AUBrQk2tKAJHYiy6yvb65KGo2Ah3V+CADxUk3B6rlV8GyENa2qjqPMoANNcqh2jgH1a7yIDfDLj/tG7erFrjKzG2sU9mJe5ji0w3Tf4RqND5rqhuwNGq6eUafAbOZTuLu/E75DcuY3EE79/zVFhe0siKgg/iGnmNyPdVBbLSDMXHVDjtOObnlse6qq/F1rt6/W/n1uiHoLEkZhra8CPo6LhwsQ2UlG2oQIkpIABrBRF0pJIA5Up5hEkdDG9VWKwLmXsW8f3CSSaLONAwWowg+zYfyj4BJJNMWJKakp7V1JZjiBhSMfZcSQBx7ty5SFr/X1K6kgCQBMK4kgDhKkpH69EkkAGNAOv19SpHUvr0SSQByJXc0LiSAHUql/rkpmPlcSQAn8/rRQF3BJJAHXVrISqUkkANpVVMKsFJJAEmbgsjt9013fp/wAQuJJ6fIk+AKhQc85Wi/orvBYLurlxJO4Wbrw39Ukl2bfAQXcJdXTWgE6BJJZjhrGNi+qSSS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xQTEhUUExQUFhUXFxoYFRcXGBgXGhwYFxcYGRwYGBgYHCggGBwlHBccITEiJSksLi4uFx8zODMsNygtLisBCgoKDg0OGhAQGiwlHyQ0LiwsLyw0NCwsLiwsLC8sNCwsLCwsLCwsLCwsLDAsLCwsLCwsLCwsLCwsLCwsLDQsLP/AABEIALcBEwMBIgACEQEDEQH/xAAbAAABBQEBAAAAAAAAAAAAAAAEAAIDBQYBB//EAEIQAAEDAgMFBQUHAwMDBAMAAAEAAhEDIQQSMQVBUWFxBhMigZEyobHB8CNCUmKC0eEUkrIzctJTc/E0Q4OTBxUk/8QAGgEAAwEBAQEAAAAAAAAAAAAAAAIEAwEFBv/EAC4RAAIBAwMDAQcFAQEAAAAAAAABAgMRIQQSMRNBUfAiMmFxobHRBRRSgcEzQv/aAAwDAQACEQMRAD8Ax2KxX8e9Cl5Ose9ce08UgxAEVepl8R0g6XVTitqOdZvhHLX13eS0d58j8UBi9mNeZs13EaeYTRa7iu/YzpCIY2wUmL2e+ncjw/iGnnwXWaDoirwjbSr2ncYQmkKVzUgFgWWIQE5rFIGKUBFzqgQ5EgFKQVwBB2xHlC4GohchFzu0aGrpanhNc5cGshrRCRUxYdcpjU2Meu4J2Qu0boBOWXatGsEx9aoyI5JOxBlSDFMaRFiCORsllRc02kORNcEQQmZEXBxIITmNUjmJBqLi7RuVcLFKGp2VFxtoKVwNUz2JMau3E25Iy1B1hdWL2oY4Zzn5WguPAfVlpR5JtWrQXzIcPiXM9k+W5W+Gx4faCCPMeu5SYbs/F6h/SPmf2Vh/RgCAABb4rSTRHFMGlOYxSVKcLjEgwSyIukmgLiAG93KQpEcVO0qWxQAOKJny+ac4ZLvgDjP8XUtSk/7kTBiZjUKixlJ4d9rObn8ot6JW7G1KlvfJNidq7mD9R4ch+6rU97UmBI3cthTUcIbkXQ1SvTAFwew1OawqRrE4crrlxlEjLUsimaE5cuNtBnNShEPauNp8V24bDuHw7SC55hotaJJjTlqL80SwtFNz6bQ0h0XuQOpv6fNMpOytc03Bv0I3+lvRS4VpY3c7OLtFzM2t6HzSylYlqp3z6QF3r3ES5xkjfrdG7VlrmwSJaND+VtlCMO0XzQQ6J3RlmesqWo8PLe8JG7LqYA1C5uygajuTtgm2biXPdleczYJOaHREm09T6oYUWvs3wu3CZadd503anio8OSGkNPtC53bvDPH909lUUi8AhzvZa4E75GYeWnkuqRz/ANPbjwDNbKRanNCT2rpbYhc1caITnFOyBdEsdaEjyXWiV3KuDWISxLIU8rsrotkRI3Z+0XUtAC06j+R85Q72qMlCYs4JqzNNhseyppZ34TY+XFT1GWnmPiFkx79y0GApVsv2ns2jN7Wvw63WkZXIa1BQV0zmKZJhC90QYRtdsG6Gc9OTDRPEpKdjQRdJADH8k6mCCuj91LTZzQAdQNx0PxCWIaHWLQRwKjYwyLnQ8OI5IDaG3WU/C2Hu/LYA9b+5dSb4C9sjMVsGxdTMDeHG3k4/P1VNb6uh8dtKpVs53h/CLN9N/UqaiLDolq09quW6SvKo2n2O6pzIlPC6AsC5I6GhItXWhPcVw0tghTmtUee+idnQLdDsqmAACY0ynQUDo44Kx2a8OEFt2m5j8Q1HOFXgppe8aB27TMAfTWfks6kdysYaheymWrGB02jxaED1vqu4an3gzZS1wkQQJ3X1n6Kqw5+hzXEA+LcbkX1XS5xkiRIDbZtRAtfU/WpWPTJbXDqUBuYtIAkxF7cAN91TPMmRYbhpZEVatS85t+9/C+p3aqPId9uULalG2TSiryYwKQtsutsnTAWhWkQ5Ui2E41J0XM53rouBMTs0rrW8F0NXBkiLKUi1TgKN4QG0Y5F7M2O6tJBAAN7gn+0aecIYhBurOZUzMcWuGhBgrajDe7EmrqOlC682Nxgtktpjwt8W9xuf48lLVZI8x8QqLZ3a4+zXH62j/Jv7ei0dPEsezMxwcCRcX3j0Wrg4nmb9+bgGNoW5qr7qNfrVaOpzVViWgmyUCuM7gkiRa1kkAQBx4ovDXUVGkjGsjRAE1bBtqDI+YIMwSDqOCzW1OzNSnen9o3h94eW/y9FqaRhw6H4hGMKaM3EWUUzy4iPmrCgLDoFsO0FHCub9r/qbiz2/Pl/ussa2rBiJi2vDyXal6qtHko0zVBuU8J8BLQngIV2L/L7/AOE4Yz8vv/hZft6vj7Fy12n/AJfR/gLATaoEIb+t/L7/AOFPhn95PhJiIANyXOAA0trqklQqRV2vsN++oSwpfR/gY0BOyp1OkXOcKcuDRci/GY4i2tp4Jr2kGDI46TFtN2hWbw7Pk0p1YTV4kuDw5cdQOs/IFTVKJaLwRxGnH4X81YDZpygtAyuGhBIdzmQQ7pxHmPicJUdZrRlEb59kZRO7eeOqn615ciwrZ+BW1X2tqom1XWufIkaaeisRsmpIsAjMPsgAy6+nIJpVqaXkWq4S5AMHRqOGaSAPzETMzoLa+asMXgn3yy2AHRJEzyjfMzqtJsjZgu6oIDZOUi9ryRw5c7qzqUGYlpI8L22k8JgTa4MdR8V6cpK/D7IjdRX+B5fUrOkzIMk+0d+oTWO43Wq2hsiZD2kOEmeXEcRdVD9jOHskHrb/AMohWhw8MqpuCdwOnSzEAHUgesJ78GSDAMjcbT0RFDZbw4Ett67rH1IXX7LLnk6guJAGsFxgcvJddVXwzSdXwymGqeEZtXD5KhZlykWcOeii/p3FpflOUCSbaaTH1otlK6QKS27mMoi6JbTS8LQ7LJhgeDIhzSQJG8a6HgUL/wDsPy+/+FpCjUnlI4tbp4+9L6P8E+WFxzUM7HT933/wuf1n5ff/AAn/AG1Xx9jj/UNN/L6P8E7gqzF+0fL4It+Nn7vv/hWWwaWGc7NXmToHexwE8+tlpSjKk900S6qrDUR20ndrPfgqdnbJq1vYb4d7jZvrv8pWq2ZsNlAZsxc+wJmBr+Ea+crQPiPDERaNIQlWlbzHxCeVRyIIwSBsRUsgyZup8UELJWY43upvKSdCSAOtA+KJpvQWaE+i6SgAzE1QwZnTEGYBO8Klxm23vsyWN4/ePnu8vVX7HXHQ/EIbF7AZUu3wO5C3mP2SyT7G9GVOL9tGWHOUG72j1PxV3itmVKXtttucLt9d3mqR48R6n4rXSe8xv1Fp04tHEkl1XnjnJU+ExTmODm+Y3EcFFCQ1XJRUlaXB1Np3RoMNWBYS0EAh1vC3QAWygW8R1vZBMIcA1xgiQ13C+juXwV7gKWUBpiGjKbbwJOh/MPVZ8tv5n5r56MoynLb/AEfQaaL22fJtuzx+w8QDm6VGamwEPbzjgbjoiP6Wg9o7pzs5LsrbRAMZnE+yDEiSTBHFV3ZhjDSyFge8gloi9nGQIMzlOb9K1r9nU8kCkwvAOWzQDHOLJ40+pHhevt9SWo9s2U+H2Sx7mtFTMB/qvbAY22gcdSj+7o0CC1pe4QJMkyTAAtY2OgmApNr0iymzUMblz5PCYBvEeybA23A3F5r8XFMhzG5RPgsfbpEg218TZGn3RxlNshSu0lgTc5dwjFurBlVzaRaSw+MloiGkAxnkRY2HlxD2Lh61M1KYzVGllN0ToXNv7b99rg3uTBN7nF1CWVCHNh1KzZ4yHEmYJ0A5g8UJsl+bvSDk+zYATYhzYEwLkSb+i0lJqol59fgVL2WwupiGlop1aRADTAcLw3WCCRYCTDpieqrsXsxpg0y4tHtNEF3Vs+0P2seBW2axfUFIe01pDY3vfYk3sGtBsuU6be8Y2k1zDBzi8algMHfLCcw1AOoSTjCpdSV7O1+/r/DqbjwVT8NSa5pdUJZo4ABtRp5tdqOiscHXpMP2Dc1WS2TcAAkZnO0AMF1oMRYK7fSBdLg1zYESATJMFsEX4671S7aFJmYvptBIhpAiHEkADQEgeL9J5LnRVO8lb145O792GYDaQmq+pUMybDQuIAvybI19OSwz5a5zoMua08IkAiNAIKEx1qj+EmDykx7oVr3cYbkWkxHE/XosJu0Y/Gx6Mktq/opcbi25cjGwBYk9cxAEmBPwVcSjtqglwf8AjAPnEH65oEhe7p1Hppx75fz7nz9a+9qXY6uFcXFvcyscci8N7I+t5QaPwdMuaGtBJM2FzqpNV7n9no/p3/V/L/UH7P2nUpeyfD+E3Hpu8le4fbIrWylrrSNRE/i/eELsns9N6xj8g+bv29VdvoNaMrGhoBGnUa8SpIpoq1FSlLhZ8+uQSoxDvpqyeLISqFoRgzeiSeGpIADcyU9jY0K4BPRSUmoAKw7vEOht5hWbntY3M9wa0alxgKqcyplmk1ueDGeQNRwv8FjtqurZ/t82bcDYfpi0dFpCG4SctpptqdsBlLKDZmQXvFvJh18/RZEumTvJ+tE0J4CrhBR4JpTb5OwnQlKUrUzFCtOzuDz1MxEht7/iOnzVaFYbL2m6lLQAQ4qbWKboyUOfV/obae3UVw7F1ntqPFPSdCRqGgGL30VY6ZvIPNWODxDfG57M05jNxc2idIudeHIT1lMFjnAhrQ4mDDvDaIDudpC8OMtmLeD6CMtr4LzsaS9wjwild7iQIzZoIG/T3LaOe5zrjwxBA1Dwd3C2h6LH9iqH2pHhDajIOVxmQ7MJBJj2CeBW8cGhwbN3A2kXywTblIvz6KrT7dr2+fqQan/o7ENWi2o3u6kOkTp1gjdIWQx2HIHdVXuLmDLnbDSfZi+t2tbe8adLEds6IdIo1M3sz4LidPa4qj2jtUPxDnhlcFzWgsdFi3gAbAiEmozG8Xkenp6ieY4LWliGBuU5y2LiYObNmkWjd796hwT6dJpyBwcSfvEiCWk6iZ8MRpfzVU5z6E95RqtzGfESAeh0KgwOLYwd2xlRxcTAzFzpMaXk6KHbVXz7YXrHb5m/Qbylgu3NZ3hqBz5+60kRIdmk6QZ36nTmtDsTAhgNeq7M58Fkt9mnlgNAGkgT56LEYjNTpmm+nWpy0wTrDuui0LO11JtNlN9CsW5Gt8eTxNAAk3EzAMqnTJpveZ1KE37iuafE4dxByHxaNmwHp8VQdrGk084ghhLiJg5QHeIcb7t8CFbbN25Tr0hUhzWl4pw4t1JaBoYgyBxVf2wZ9i+LueAwCYESXkR0Yf3F1XU2uDvwTRTU7M8uxVTM5xFplSvqVMmX7sbyBbdE6hE0cP4i2WNy3MRpxa8yRfhxUeHrNykFhc/nJkyRfyPu4hRuathXtY9KU1bCOil3mFNvEwkg77Xj0J9yoCralj3UgQBra+6J3dFVBepoIzUZX4vdf6ePr9vUxyMcFwFPTXK1kYnKz2Rt11Dw5WuYTcaO8nDXofcqqVwhLJJ8jRbXB6RsnalGtJY7xfgNnDy3+UonE2HmPivLhNomZtGs8ua2Gxq2Jy/bexaC729Ru4dbqWpT25RRCdy7fxVXiH3Rjn2Kr6mqyNBd8koxHBJAHQ6JRNKmeQ6oWk66sKTrIANpOuNND8Qpq2EbUblqNa5vA/LgeYQVI+IefxC7itu0qYj23cGmw6u3e8ovYaMHN2SKbaHY8wXUHSPwON/0u0Pn6rMPEGDqDB8lf43alSrZxhv4RYefHzVBV9o9T8VRp6rm2hNVpejFSfcS4EgFIAqyE4EVs6jnqAD5n0gIUq42NQqgZ2N+81wdbVhtG8XPwU2sqbKTzzg30kb1V8MmwGxKoAPdmOWUn0BkqqxWzmEm0HQxIPn/ACtJg9vyGis17SDJLYh1iIdwEkGxBsOiua9OlXGaGvblEGJPiMRxEQvDjp4SzSnk9LqyjyjBYXDCg5lVrneBwdEwCBIOv5ZC9Iw7DJJbBDoBi5aQ08T06tKztelhyH0gwOqTFPI6wByjO4gwACSCDf1CusPXc3I0eIZsrnbg0CZ1nl1VOnjKN03cyqy3ZKDsNstpL674nMWU98Xu4c7wDyKz+0cXVZi6xdGYvcDIkR9w23BuWOS2PZ14GHpNAIuTO6X1HfCXe6EB2l2V31PvGx3rGgncHsDQ7XiAbem8J6lNShYrpaiPWe/h4+QR2RxjatKpSGWW3JAgePMZh+8EH3KDs3QOHw9V9Tc6pNgLUzlN4m5YfcgOy2Io0W5jVZ3j4loe2wBs3W7jmJ8gOautpbTo5HUqpDWvBBk5T4i3MW5uBLjP7rsFaKv2MatozlCPDa+ngxmN2uSHNaGBrjPhaQRJkiStVs3D/wBRs9lOrrlPdOOrQCQw+kdWrO7D2G2rWdmc11GmfEWkeOfZaADInf6c1sDUI3W1aANIa0x/a4jlZJRpbb/E21NWMUoU+2bgXYID+nc0xIqusdxAZr0PwQnax7qpo03SyGmoYgHx5mgEX0Ad68kfsVuTvQ1sg4ipm4iQ109Jtv3KPaIpioKlUSHAAG8MILgA4A7wR5yu1Yt07J2JnO9VyMiNlU5vJHmjaGznH/TpmONgPfb0WjweHpuaHBjJyzIhwkEGJ0lQbU2o2m+zi5zZBDNCIIyuMcTNt46qb9vZXqTwM6zlhIxPajBuZdzcpjQ7+kSPf8VnJWs2ti6tZ8vYS3KWhogWOpjfpxWTc0tMHUWXpaCcdrgnhEmrTvGTEAuOCRKaSr2RiVvsbs9UxAzAtbTBguNz5NF/WFUKx2diHMAc1xaeI6mx4hYVpuEbop01DrScfga/CbIpUB4Gy7e913eW5vl713FEEb9R8VX4PtJIiq39bR8W/srOzxLSCJFxcaqXduyUTpSp4aIAW/RQ1YXkfWqPrUeSGIhAgH3Z4LiI72N6SAK2lVvuVhSqW1+vVU7Rb1RbHFAFhUYKgykkAg+ySDqPVV2I2K9l2eNvL2h1G/yR9AkEdD8QrDCuMpXFM1pVpU3gyDXKvq+0ep+K2+234UAmscr92T2z5aEcz6qvodkO8a2oKwAeA8As0DhMHxc1rp1sbb4O6ysq0Uo8oy4KeCtOexDv+s0/oP8AyRDewbovXaP0H/kq1Wh5POdKXgyBXpnZbYefD0nCo0eHQNL7m5mCFRP7A1N1ZpHHJ8syttldma+HANPGACdMjvk/T3KXVqFaKXNu3BtQUqbuW2F2M10kVbBxFqZuWmDBzcZ9Ci8XQp0cJVa2dJduOZwAEWgDRZ+t2rq03uploqBriM4bEka6Eb546KU7bZWY9jmGn3hEvF/EIgkH/aBqvOXRhfarPj12LGpu1+Cbs6Ze22UEVGn8pkEH1c0LRUaeVjSJjedfaMi/ImOh5Kg2VhoOSSSaTnTGW7ntgQdDDfireliXNAa1pcwkSTHskXJnWSDoPvjdpvQi4xs/WEjObuwLYJDsPT5AjlZ1W3lCL2jT+xeZg926/wD8cm/MU46Sqnsw7/8AnEEyDUHE3e879+WBKtMa8BlSQIyujpDzHpC1XATVpv5mQwlId0wlrP8A24IDZz9+wRJAdmyZpAJ3zFle9qqP24sC7uXFgIafF3tOYDtTlJ0vrF1HR2xhSA5uCi7fFkw8jM7K1xAdmAzb4VntzalJrw2rhxVflLgS2kQ1oLQSXVSABKRLBXOb6idvJT9mm/aYgeEAPbZsRIzOBEAXGU8rm1oV3Vw+WcvAA/2H9kBsrHUahqZKQpZYDhlY2TDzIyEg7rqwcwXymNbDiC+D6W6J48EtZ3mwfY1ae+Fr4h89AGAj1EevBD7cw803hrpLngX5mbcBLgPRR7AqQKpA8JxNbNG5tnN1PlA3u6kd2rQaGVDJLvATHHPLotpv80k8wfyCStOxJsXBdw5+ZwJIEwDDY3c1EezjTenVgETBbOvOQpq+2WUy5rmlztAINxAOYyNDmi06Knq9pHUwO7oQIMWJtMWuPgsZ9FJQfY7He8olZsTMIFUXO9mhBIIMOtBCwW3sPkxFRuYGHai4mBPvW/8A6KviqbXNxDWNdNu73gkEGCAbjeFT1f8A8fvJJNcEk3Pdnl+bmqdLCEHuStcxruUltMSGpBq2h7AO/wCu2f8Atn/kunsA6P8A1Df/AKz/AMld1YeSXpzMTlR2G9gefxK0x7Bu3V2n9B/5IbBYHD0azqNepL2xEjLTOYB2s633wOqxrtTjaJXo59GblPxb7FXhMDUqmGNtvcbNHmtJs7ZIpCcxLrTeG68N/n7latgWEAbgLCOSiqiR5j4qZRSKKuolPHCIavNA1XQjahVdiqo3Jic4GtN0kIaxSQAC2pZFYZ24qspvKsMOQgCxrYhtMZnGGgGbTvCpMZ2leZFIZB+I3d+zVe4d/HeD8dEFi9gU6smn9m7kPD6bvL0TwcVyJJPsZR7iSSTJOpNz6r07YbnChSk27tn+IXnWP2fUomHtgbiLtPQ/uvQdhO+xpf8AbZ/iFpVd0hKayXVwN0qSo9xECPX+EOH87eXDfZTPI14fysDYdScd7iSinVAASdAPhdAky6bI6lBCAMszZNSA6Wi28km+85QZ9UnYJzKtOmS0l/WOQNwbq0r4LXuoFwSx12Egg2H3b8FVY3GOOIa5zchZlsbxeSQRaCDqoZ0acFleDeM5M0rab2hzpDqrjNrCzTlaJ0G6/FPo13QJ+7Y9DB91vRNoyASXTLpHJuYEa8lFWcHPDgfDMOtYls295/sVqVsGBS9kKxDH6+GqY1+9kF/QouvXL6jKWrA3NVF50YGNkG0u46gFUtPFnDVKtJrcxNUuuYlpbLAOJkgnohcJtB9AnMWuJIc8G82DbkD8PEwJFlk6sY2j3LHSlKTku/H9k1ZvcEUXZi7wNadWlvfNfnaS4wDk0AF9ZiVadssS0PbmmHUi2WgEiKlNwNyPw8Rqq/Zbn4mo+pUDS0BrY3SLtANy0gB1/wA3NWe1sGX0nkCXhlifEYOVzg3MTAIkW4gcZZLGBpSUakVLnv8AN/gCpYU0W99BB7zO8OkkUyQ1wdcw4WfcmMxF9+ibWAAM7g7Xg1l/eVlKfaJ7mBjg0ECC+DLhlDQDqNJ1EGdy7gtovoMyOh7JsQROQsjKweTSPPql60U7CT09TvyWnYcg0oM/6hc70ZHvAPkVfsoSTLfC69yLhzXSDvsAP7uSouzWBLaFK5DnSTbUPFtdIEO6hX+FrhztbAOHvA+ui1XBhVadSTXlmf25g3M7uXN1DA6PFk/NNrcRdA4LCue8sBFmkmZGhHAHirDtGYyNc5pIzO32l3h32gIynRNTxtY2iHCXOAAqOm509kEmeKhlSjOo1bi32HUmokmxmmmHsOucOsZF2jThcFWhfxVfQw7W2aMu/XjvJOp6qao4lu4dT0/ZWwjtikYt3dyauQmT9dAgC90J/wDU2giP5THCSs6Lg2Xl/a4zi6nRn+DV6S8mIK857U0S7GPaxpJOWABJ9hu4LWj7xnV4A9mbXq0T4TLfwOuPL8PktZgNvMrjKAWvtLTe0jRw1HWFVbK7Kkwa5yj8DSJ8zoPL3LT08PSpsy02hokab7jU6nqV2o4djkFLuDYhiqq1Eq1rOQdR8LE1AWkjcElNkm64gCg3KehUgobmpmFAFxSfcdD8UWzEZZJIAGpJhVDargPCAXQYm3BVOLqvc77QmRu0HkFxuxpTp7y7x+3QQWsaHTqXCR/bv81dbKrDu2f7W/ALCLX7PdDGf7W/ALkW2aVoRjFWLupiAABfpdIV5MX9/HmgxXKlNUbzdMThzawGpU9DFgaEfUKpFUEapMqwLIAuTiByVVi8O1787hJEbyAYM3ixQ1R95n0Klp1gFxpPkLncSXUr0pvY0xJBnhwPRWlCrGYNAsSbWGYkuPqSZP5jxVbUcHDeCNCDBB4gprMS+mILcwNy5gv+pv7JUtr+B3kh7Q0C8d83VtnBp9qlYg9Rw5ngqrC4thZUkGXDxWFuAZfh8lct2gXnwCQAL89/TdrxVZj9kmSaRDM2rZhp6cPh0WVaip5RTRrWW2RbbBpNbRBAMvdOYi8B+UaaAD1JPBWDXiPEC4RcEGILWCL6Wt5qjZtp9OBUovYBAGUBzYAgX01TG7eZoGVnaeyD+EDjxWyslYzmpyk5AtMsYazRmMZmmQPZDjEXuY9bKTY+C794ZLhTb7ZO9oMtaeZuOl9y63APrVM7vsQQA4Zpc6N8btN/DetIctKiGUmgQJF4k8STvPErCND23JlE9RZeX9gyjUIudWjd5aRwbH9yrMXXms1jJbTfcltjJc8m40JNydUPU2qS6KcvPKzRpq5O2dQLSHPIMaNFmtmZgbzrdbP2sIiWA2psuk6AWGOIe4E6anejHujpFo4Id2IExJ+oXRVaLSUyilwgbbHA8c0fXEp7H9Y5n64poxDTqoxVzabl04EktA1+rqJwk2QjnpNqncYQAdvusrtHa3cYmoAxpByyQId7A+9vHIrQyI3z1P7rD9o3ziH/AKf8Qlk2lgo00Yyk1Jdi+o7RZUu034QZHUJ1StAsHajjxWOaYuCQRoRYrRYCvXI+1HhtBdZ2vDf5x5rkZXGrafYrph1R0oLEgqZ1S6Ex2IiBE+ccvmnJQQpKUPHBcQBSunRPanvSc2EAE0n3HQ/FGdw1w8QB+t3BVrDcdPmm1tqtZbU8B8+CLXC9h2N2XlEsdI4HX1GqtsBV8DAdco+CyWL2i+pY2HAfPitJgKn2dP8A2t+AXXDaM6rnhloSu57/AFzQdZ9lH3t1wUs5GvuTHVx/5QzMRdJ79+qACm1QmtfwQzaq6HiNUAGirGqf/VQBCratTzTaVa8e5ABlZoec12u/E0wf5T21qmWHeMAgyPC6xBuND0Q7XbyVKx3NLtO3O1dqtdqYM3DhBUX9eAIzA3NwZtu56QuVWzY++6jbQANgB5BHtBgmbiajiHMZoCATLRePX+SpjSLo7x5dyFmjy39V3vT5LjH8UbfIXCQQIDbfQU7XT6oZpH15JodeyY4G03EG0fUJlWsZ0AUBrQk2tKAJHYiy6yvb65KGo2Ah3V+CADxUk3B6rlV8GyENa2qjqPMoANNcqh2jgH1a7yIDfDLj/tG7erFrjKzG2sU9mJe5ji0w3Tf4RqND5rqhuwNGq6eUafAbOZTuLu/E75DcuY3EE79/zVFhe0siKgg/iGnmNyPdVBbLSDMXHVDjtOObnlse6qq/F1rt6/W/n1uiHoLEkZhra8CPo6LhwsQ2UlG2oQIkpIABrBRF0pJIA5Up5hEkdDG9VWKwLmXsW8f3CSSaLONAwWowg+zYfyj4BJJNMWJKakp7V1JZjiBhSMfZcSQBx7ty5SFr/X1K6kgCQBMK4kgDhKkpH69EkkAGNAOv19SpHUvr0SSQByJXc0LiSAHUql/rkpmPlcSQAn8/rRQF3BJJAHXVrISqUkkANpVVMKsFJJAEmbgsjt9013fp/wAQuJJ6fIk+AKhQc85Wi/orvBYLurlxJO4Wbrw39Ukl2bfAQXcJdXTWgE6BJJZjhrGNi+qSSS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102" name="Picture 6" descr="https://encrypted-tbn2.gstatic.com/images?q=tbn:ANd9GcSi6VRwj3lJg91_XAvogAE_QcsdyBRbcU3eZus_2HmLeRSqUPEP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3733800"/>
            <a:ext cx="41910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00600" y="4343400"/>
            <a:ext cx="3810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Химну ,,Боже правде” написао Јован  Ђорђевић а музику компоновао Словенац Даворин Јенко.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248400"/>
            <a:ext cx="4038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Застава и грб Краљевине Србије</a:t>
            </a:r>
            <a:endParaRPr lang="en-US" b="1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h-a.akamaihd.net/hphotos-ak-xap1/v/t1.0-9/11001916_575130299284197_5178503071175247268_n.jpg?oh=9cbca4f7debca17f505c25b7fb81d91e&amp;oe=55921613&amp;__gda__=1435169487_ee9a200981bdf05f6878c4ad4402beb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867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Проглашење Краљевине Србије</a:t>
            </a:r>
            <a:r>
              <a:rPr lang="sr-Latn-RS" sz="2400" b="1" dirty="0" smtClean="0"/>
              <a:t> </a:t>
            </a:r>
            <a:r>
              <a:rPr lang="ru-RU" sz="2400" b="1" dirty="0" smtClean="0"/>
              <a:t>22.фебруара / 6.марта 1882.године </a:t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90" y="381000"/>
            <a:ext cx="5680710" cy="593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800" dirty="0" smtClean="0">
                <a:solidFill>
                  <a:srgbClr val="FFFF00"/>
                </a:solidFill>
              </a:rPr>
              <a:t>1883.Тимочка буна</a:t>
            </a:r>
            <a:r>
              <a:rPr lang="sr-Latn-RS" altLang="sr-Cyrl-RS" sz="2800" dirty="0" smtClean="0"/>
              <a:t>-</a:t>
            </a:r>
            <a:r>
              <a:rPr lang="sr-Cyrl-RS" altLang="sr-Latn-RS" sz="2400" dirty="0" smtClean="0">
                <a:solidFill>
                  <a:srgbClr val="FFFF00"/>
                </a:solidFill>
              </a:rPr>
              <a:t>повод наредба владе да се преда народно оружје</a:t>
            </a:r>
            <a:r>
              <a:rPr lang="sr-Cyrl-RS" altLang="sr-Latn-RS" sz="2400" dirty="0" smtClean="0"/>
              <a:t>-Закон о увођењу стајаће војске ,последица:</a:t>
            </a:r>
            <a:r>
              <a:rPr lang="sr-Cyrl-RS" sz="2400" b="1" dirty="0" smtClean="0">
                <a:solidFill>
                  <a:srgbClr val="FFFF00"/>
                </a:solidFill>
                <a:sym typeface="+mn-ea"/>
              </a:rPr>
              <a:t>прогон Радикала</a:t>
            </a:r>
            <a:endParaRPr lang="sr-Cyrl-RS" altLang="sr-Latn-R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sr-Cyrl-RS" sz="2800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dirty="0" smtClean="0">
                <a:solidFill>
                  <a:srgbClr val="FFFF00"/>
                </a:solidFill>
              </a:rPr>
              <a:t>1885.Пловдивски преврат (уједињење Бугарске)</a:t>
            </a:r>
            <a:endParaRPr lang="sr-Cyrl-RS" sz="2800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dirty="0" smtClean="0"/>
              <a:t>Србија напада Бугарску, пораз код Сливнице.</a:t>
            </a:r>
            <a:endParaRPr lang="sr-Cyrl-R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800" b="1" dirty="0" smtClean="0">
                <a:solidFill>
                  <a:srgbClr val="FFFF00"/>
                </a:solidFill>
              </a:rPr>
              <a:t>Последице:</a:t>
            </a:r>
            <a:endParaRPr lang="sr-Cyrl-RS" sz="2800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CS" sz="2800" dirty="0" smtClean="0"/>
              <a:t>Краљев нервни слом-</a:t>
            </a:r>
            <a:r>
              <a:rPr lang="sr-Cyrl-CS" sz="2800" dirty="0" smtClean="0">
                <a:solidFill>
                  <a:srgbClr val="FFFF00"/>
                </a:solidFill>
              </a:rPr>
              <a:t>амнестија Радикала</a:t>
            </a:r>
            <a:endParaRPr lang="sr-Cyrl-CS" sz="2800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CS" sz="2800" dirty="0" smtClean="0"/>
              <a:t>Радикали долазе на власт</a:t>
            </a:r>
            <a:endParaRPr lang="sr-Cyrl-C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CS" sz="2800" dirty="0" smtClean="0"/>
              <a:t>Развод краљевског пара 1888.</a:t>
            </a:r>
            <a:endParaRPr lang="sr-Cyrl-RS" sz="2800" dirty="0" smtClean="0"/>
          </a:p>
        </p:txBody>
      </p:sp>
      <p:pic>
        <p:nvPicPr>
          <p:cNvPr id="3" name="Picture 12" descr="http://punjenipaprikas.com/sites/default/files/touchpro/resize/kralj_milan_i_kraljica_natalija_sa_sinom_aleksandrom_0-355x40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4365" y="838200"/>
            <a:ext cx="3429635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0" y="5105400"/>
            <a:ext cx="3429000" cy="70675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Милан и Наталија са сином  Александром</a:t>
            </a:r>
            <a:endParaRPr lang="en-US" sz="2000" b="1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3 -0.0111 L -0.4849 -0.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 descr="data:image/jpeg;base64,/9j/4AAQSkZJRgABAQAAAQABAAD/2wCEAAkGBhQSERUUEhQVFRUVGBcYGBQVFRQUFxQVFxUVFBcUFBUXHCYeFxkkGRUVHy8gIycpLCwsFh4xNTAqNSYrLCkBCQoKDgwOGg8PGikkHCQpLCkpLCksKSksLCwpKSwpKSwpKSwpKSwpLCwsKSwsKSkpKSwpKSwsLCwpKSkpLCwsKf/AABEIAQgAvwMBIgACEQEDEQH/xAAbAAABBQEBAAAAAAAAAAAAAAAFAQIDBAYHAP/EAEQQAAEDAgMFBQUFBAgHAQAAAAEAAhEDIQQSMQUGQVFhEyJxgZEyobHB0SNCUnKSU4Lh8AcUFkNik6LSFSQzsrPC8cP/xAAZAQADAQEBAAAAAAAAAAAAAAABAgMEAAX/xAAmEQACAgICAgIBBQEAAAAAAAAAAQIRAyESMSJBBFEUEzJSYXFC/9oADAMBAAIRAxEAPwA5sfZNOpSa5zMxMyZdw42KJs3XoEf9P3u+qduxT+waY5o41eFKTs9Ez7d1aH3qf+p/1SHdLD/s/wDW/wCq0RZKhcIS8n9gsB/2Sw/7M/rqf7lE7dTD/s/9b/qtCVEV3J/YTPHdPD37h/W/r1TmboYf8Dv8yp9UXr4ptMFz3BrY1JjmsRt3+koAlmGbJ/aO0/dbx800ecuhkrDWL3fwdNuap3BzdWeP/a6zO0dr7Op2Y2rU6tqPA9XGfcsnjMbUrOL6ji53U/DkqtVlvFaY4vtsL0GsVvTRH/Tw7h1dWefgquG3lMy8Oyw72Hd4GDlu60TEoXVYosiuoRojKbsJjbr8sn2p0vpBvmmx0tHFWsLvFpnp5h0qPb8ED7NS0iR/FFxR3Jmzwu2ME4DO2tTdOudzhHkZ9yO4LZmFq3pvLh0qPJHORqFzMEnyUlGo9hlpIPQ/zCjLFfTGT+zq39m6Miz+H9476qcbuUY0f4do8/NZfd/f4thuJEi32rRccO80a+Iv0K3GErtqgVKbg5h0cLjw6HosslOPYxQbu1R5P/W/6p39maWvf/W5HaNBPyJLYLALN2aXN/63Kanu7S5vn85RR1MjROpRZHkwA1+w6Iic/wDmO+qzO97Oy7MU3PaHTPfdeJ6/zC3OUHVYvf6l3qQ8fmng3yAaTdY/8u3xKKlt0J3XbFBvi5FyFOXYR4emEAlNckFkDhHlBd4t4qeEZmee8fZYIzO+g6qTeHb7cMwk3eR3Wc+p5NXFNubYfXqlzySSb/QcgOStixc3vopxpcmEtq7y1cY8uqGGzDWAnK3w5nqqFKjdJgKHc96sZbrVqOkUirVsa6ioa7bDxVstKixDbIJhmtFB/teie6mvVB3oT2qxkfY1tNP7JPaFKGJGMkRspqUU1I2mn5ULHSITSVjZ+OqUHB1N7mnmDr0I0OnELzWrz2wlbG4nTd197hX7j4bU4RYP8Bwd09OS0TnLimHrFpkGCNCLQea6Tu1vF/WG5XH7QC4/EPxD6LLkhx2ugSj7Rogo6oINuqY1xzKUOlSsQdSfOqx/9IHtUvP5rXimsjv8zv0fA/NPDsAb3ccewb5/EIu49UL3aYexbyv05Im8JZdhPNJVDbO0hh6Ze7wa38TuSvRBXNt7tt9vVhvsM7ret7u8yujG2Uxxt76AO29ovquc55ku1+g6LMOEu80bxZsfNC2U4W/HpFMr5MJ4WnDB4Jz2XVhrYAUdVJeyiVIRqrYo6BW2hDtrVwwF3Ie9GO2JkdKyjjcc1h5nl9UOqbVqGwAHgJKHOeS6TqVsdxqbO1GcB3jwWiXgrPOUnOVLQBbWxWoD4/LPyRHZe1y45Kgyu4GInp4rstTD08tmj0CzG19j0zfI2eBi481lXyFLTRpjha2mZxrE7KpG0zodQnZExaiINXlKGJC1ANEWRW8Bi3U3te0w5pkfx6KENStZdDs6jqWxNrtxLMzbOEBzOLTHvFrFEgDzXNt2MT2eIZLi0O7pIjj7IdI0mF0tlO6yzjxZCSHtaYWQ31E1KU8Gn5rYxZZDfId+l+U/Erodihzdpn2DfNEnU0L3eaf6u3xM+qJ135RJ0F5QfbOM3vltjsaWRp79QQNLN0cfQx5rnsWV3bmPNeu5/DRo5NH8z5qvlgK8I8UbIx4qgRj28FXaySPFWat3ep9U3Ds+0aPNaOkJVsJOCrVFcqtgKm4KS2VY5iCbzt7h6Qfej7WoRtyjma8C5j5gp8b8iWZXBmOprSbl0H1MQ1rbAXJ6L26WEpubWlrTUbBGdubKwBxOVptJIAnh5rU7l7F7OoK7XANcL07yDJ48ArZsiSaMWHC9SNXj9r9izKIL4sXGGgc3FZHG7dxb63YtyOmD7DmWImQSbiOK2+Ie3kJ8FnBVZRr53DWxPBreJPILBjpetnoOLfsE4elUD6gq6ggW00BmeMyrPZq7i8bSrVM1F2YR3iJiZga8VA5irdi0V4TS1TuakhccQ5E6E4NT8i44QC0ro26m1u2pAEkvZY31gWPmPgVztoRPdzaBo4hrvuuOV44QbT5EgpJq0JJaOoZLLI75N+1p3+6fiVrmhZTexs1qf5T8SpR7IBvdsf8ALjxPxQ/fbH9nhy0av7vlxRHd2Owb5/FY3fjG56+Tgz4m65K5FMUbkZplNJjH91TNaqm0Tb1PorR2zWyjSE5j1A9FJgKc1CeQSUWQwdZKs7NpalUm9MVIs4kWQ9xRHFaIe5t0kOgsmptVGr7aIjRDa13mE0OxZFHZ2yz/AFsOYYBmRp4jqCt3haTmObAGWLmTJtayB7FYWjNAmeNrePBaH+viDY9eMeMJcsrdCwhxWh9fEyLLG7ZoVar36hgtmNp5wON0bxeOY2T2jR0Jj3KGhtt1VpDKecC2a0T4ldC47QW1LTYJ3UwJZncDIdbzHEjz9y0DmSotn4VzQ4viXGYGg6KyWoylcrFiqVFchNhWC1IaaWxiA00oapsqTKuARAJzQlypzWpkA6FuljzWwzZMuZ3HeWhPiI9FQ3pb9tSv913xQ3cvaIpVnMdpUaI/M3+BPojG8jAa1P8AK74qDVSINbCmwwBhwTwn0mVzTH1M9RzvxOJ9Tb3LfUsXkwLzya6PE2HvK58gu2XwrsYGoZtI6jwCLPchZ7zx4z6K2P7LMa5ug5CEQw1KAq1AS+/Uq+w2XZH6ORXrngq3ZXALmguNszg2ecTqvbUxeRpI1Nh9VmnVjmz+04RreY0F+HRUxwtEMuXhr2aXGOdTIa5jm/nBbPgDcqjVruOnd/KMvrxPmjlPFQMzG5mPAcaZJcx0guIykwHakaEwQCCIVHF4Rsl1O7DGlywubna103uLg8b8QUYtF8U4yfGSJNnbVbAY5rWEey8d1h5NqCe50cLDiALqentCnmIc406gMFtTuEHkZt7+OqFMp3uERwtZzmim3L2gAbRe8Azyw73WjjkcdD3TYiBKKfR2fC8flHoZtfYgrPpvZD33EZmd48JnXp5oFS2jUo1MtNpN4IggZgYIjnwV7DbwVQcrmtzNJgZcpDhcte02PswQROoUmP2o59Bp0cHFxIiCHEzA1BuNDBgWm6eKaVMxLzdx/wBLuF28xxyvBpu4hwi/KUTDpQTZ2zHV3HOYDWjvAAtdaBMnXwTKrnYeHFwdlscoyjLIsRoTrdTeP6Kc2tMOuC8WpwIcARoRI8CvEKJQjLUgCkKSEbOG5UgTiEhCNnDmVsj2P/AQ70Nx6Stvt2HPpEaFhI8OCwxEhamlXL6OFJOlNzfNpy/ABLNeyc0e2tVy4FrZu98a6hsnTxhZKEe29VllJvLOT5uA+RQctseqQtjVRKOJfAKrYFslx5CPVTY82hJs9vcJ5lV6iUPYYXPp71diygotvCnq1IBPIJJO2H0ZnbleXx+Ee83KGQp8S/MSeZTGBb4KkeTOXKTYS3dxNQlzGNa7IJa5xcMucxlhvtguM5TaxKtbGwlZlRxqCabwW1O+2SBHebf22kNLZ5ciVT3Yr5a7mi2ZhAMxcEEXWmxRdSa5jQTam7uAsLi6ZOZoJdGUNJA1eJiym35UikdxQImHEWMHUcbAggG8EEHzTjGhuDwXsdUBhzpbkzToZ9hxAA4tnKRzaNAvSISvR7Xx836safY+vgu3cKjSDVpwas27Wk2AK3V7R3X8xld+JVaGCaBUa490PIF9I7wnxEHqrNJzmkOYcrmmQfUEHmCCQRyKu7KoCnVe+m4AVwOzZUkw6mZe17gIlnA8WkErrdGDNh/Rnfpg3CVBSqAlpLmy3lJBNj04qTaoD6WYgt7rp0gPB4+PuTMTXFR5qPZBmwAcB4CXZiQ60yUm26jy0gxB1EGC7vTB4QIsiu0Qk7Wwju5iu0w7Obe6fLT3QiDgs3uNVtUb+Uj3j5haktUMiqTRTG7imQEJMqlcE1IUIXBOLU8BI5yYAjAi+xsRJDPwFxHg+T8R70HlEdjsy1R/iaD/AOQX9Fz62CXRHtV8vjkB9fmqlQXA5KxtEfaHrH/aFVc6ASpy70Vj0gPtSrcjyVrBN+zCF1nZnHqUXLIaOllaWopBXZJhmSZVTbVbLSPMmPr7kRoMiFnt5a/ea3kJ8yp41ymDPLjBsDvFk2knO0TGm69E8gj/AKwabw9uon4EfCQtDsvanbubTLBJDs5Ey9tzqfZgAXm5J5rOYoaItu3XytqFvtGw/RUdA82t9ySdVZSDfKi8KVXNmp02HvhzZiIYWnK5pF2kTyN5V3HYTKQWiKbxmYJktI9ukTxLSdeIIPFHtl02OpMzU2OzjvZst3ZsoJ8BADuQgzxHbXqMcMrjklw70DLTcRDajukhjOQaYUVK3RsxTeOXJAkFSUauUwCBLg5rjMMqiQ1xi+UgljujuihEgkEQ5pgjkRqkcbHrKPTPVyRjmxjazKr2Q6GvYSHlpMhsgZcsw0h0aKelg3OowakgZnBxueDXNnjce9XqGLjDOE9pUgZiGRDZDRncLmANTrChqbcNRhYYFjZvdA1HAixnjyRVnitcewHutW7PE5To6W/Ej3hbormtGqWvDxYgg+hldJa6QCNDf1uk+Qtpg+O7i0RuCYQpHKNygaRExycCmuKKCe0hGNkYYyHkCCIB55XPn4oG91wjuxifs+X2025GnF/3j6LpdCPoF7SfNR1oywPOBf3hD8dUhluNlpqu7FWqH1GZSC6Q2e87utmOAOupWS2mYMaRJjlrY+i5JORWElRSwFLNUHT5IxWNwEN2FxKKE97yRyPyGgWqIuFi9s1c1Z5GmYgeAMLYmplBcdGgn0ErB16smed0fjLbZm+XLSR57rKHPdPe7wUFTWVuPPQzGusF7DYgt9kkWSV3aJabrLvRy7NnSx1RuHYHOHstIqWNidL6xfhwQ3aTy6mYfHaG7ibO0kdIjLblEI3RwFOu1tItBptaGgghri7gQeJvKj2rsZr6dNjqVQNazUADLDnMaM3s318/BZYyXs1u6oG4GhUey5BNJkOI1c0H7MGfvC4nlHJNFS179VNicS8sa1wjLB715NMNIALYJva/I2UOJxucEvJDhDWtIABBkyI956BUq+zVgz8PE9hMe8NqMabPguPRs2HqU7GEBpcCJiO7YxYtJHDSSCqLja1uaWvWa2iWtiZknmLR6GU6WyfyP5Axrl0HY2Ka+iwtMwA0jkQIuucdojO6uOyVgCe66x5dPfCGaHKJjwT4y/021QqFxUlUKFywI9AbnUb3pXhRVSqJAJG3C0eyGnsmHgHVff2eqzdM2CP7Kqd1on7r7eNQfJqaS0TkU9tVnNIEnK6HReJEtFvX1WXx77E87LYb14eKVF8a52+hBHxKxW0rBo5o40iqfhZd2PThk9URotkSq2zmDsx/OqI4al3fP+Kjke2UiUNuPy4d8cYHqR8pWKOq1+9FqI6uHwJWTc1afjLwMHyn5UROF02pYJ2ZNfotRkTKtZsqVhASNMWRjAYOmQJaDPP+EISdIeMeTJtg4l1zq1g4m0wXefda4x0VrF4qmHhrWkFtKABJB7zny8T+N/uU9Ggwd1jWgOJzCHX7jm3706OItzUFXZzSc8EOAJJY54MuJMeEfFQ03Zp4ySoY+sxs069RhMTLQWPzWcCXH2haI0VDF4kEtnIIAhzZvaYuTa/IKarskOJloJsJLnmTGut/kmv2SJjK2BbVxI6J4tCtSoiee7PD1VDE4jhw+KJ1mRa0BBsZ7V1SNAy5G40ObSnVEcDhQa1NuneaD7nWSbJ2cXCXNOUixlo5XgmSNbhTYyk6nUYbd3KSQdS0Ae8NHqhKS6JQg/3G3e5Vy5K59vFQuKwJHosUqCo5ODlHUKqkLZNTdZGtjjv/ALvzKC7NrOY/MxxBgiRycII8IJR7ZuGN6kd0tLW6CS0sm3mPeun0LYT27gi/ANcPuOzeAMN+YXNMa+XeFl2CnQz4Co0SSWPsBMkCYA8lyA081UDhN/ilxPs6DuNBrDthsclbpVLGOnwCgHGFIxvyUZKzSgfvGJozyIPy+ayL6i3e0sPmpOHQ+4T8lgKmpWr4z8aPP+WvKxoKRyextkV2xg2gOLWBvZvDJH3muZmaXc3Q0meq0XsypWZ+qYVvB7QcNB71UxLdET2Lgi4SfZFz1TOqGjd6DFKscohoENIku16xGqdUxZY3OQcrQQT3AZI4AaXUlIZ3WFgRIve+kaaITt3GlxbTEw25vMk6DkI+aglbNUpcVY/DbVzua0mAQB7LQddAefVLtLaBpVOzAnhNo1hU8BQAc12pDm/EJ+8VIipPWp7qjv4J1FWS5tor4rajhw18EuBwvbXcRYiR0Juh9Zxcbqxs7Eljp8iOh5p2taEjK5b6N4WCkCBAHDSeU5ZJAQmsQ6owxYOHgehC3uHFFlKm3K3vBt4HeOXiVmd5Nhdk7PT9gkGBpqNFghJXs9KUVWiSo9V3uTTWUZqKkYiNkjSmvCj7RLnsqUTsnwViPNbDB08uFouMy41TqdMzIgcLQsZhGZnAaTA9TC6Nt2lkoUWjgwj/AMajle0jm9BPYLx2LfNc22zgAzGVQBHfJHgbiOl/cuk7vn7BuvH4oJv7gRFOsBcSwnoe82fMH9SgnTYcT8jGMdcqZpVV57ysNNgmfRqJmOJIn2ZjxmxXOsVTLXubyJHoSF0YnurJbb2Y51cimJLrx8TPAKvx5baM3yYtxTQL2fgzUdlBAsTJmwAk6XJ8EfxeBz0Wte6MpaS4QM5yFtMS6IcG8xoU7Z+6jWgOqVDm5MzADxcLn3K9UwDALSIGhLvOY18Sqyyq9GaGJ+zEVsOA/KbgHXnfgjVAEgMZpoTwaOfiotp4YXg6Eeae/aApMhvtEacupVb5JHKKi3ZJi9odkMjbmOennzKr4zB085iWTDmkmWkOEjq3lx0KoEyZNydTzV+niW1GNpvmWzkeBmIm+Ut4tm/RBqhHPloqNaWOg2IOngr+8eGnM4HR7rfmcT9PVWamCYAH1HCYY2+YaMGYhsXcbQCbXU+2KYyu8X68wZv7kFLY0YaZmH0A2n/iMRPKfhHxVOi3UK3tGppJkwZdrJJJgHjAgKlRcZVkRfZvdnYo19nls/aUtCNYF/qiFUu/qLmOJzNcI55SRHvn0WX2BjAzM2QC9pHemJMwbeKKbR2yaoyUphkOJd/eZe7eOAAELJKDuq92elGfinY0GBCaXKJmIB6HiDwXmPuqUTbsmpp1R1lEakJrXSQEaFDm7GE7SvRB0zAnwB0W/wB7jDGfvfGmgP8AR/s2XuqRZogFHd8Hd1n7/wAaaxzlc6OlqkWd33/Yt8/j4qxtnA9vRczQnQ6wQZBVTdtv2I80WLbfxUX2wJ07OQVpB68tFMzREt7NkGlVNSbVHOMfhOov1+SFF3dVu0bU72R4jaBHdbeVSxeMLKjS6LwHQbX/APgKt4fABpL36C8fVZ7bVUvd4mfkFWEU3SFyPxNbScIMmBzvy4QNUhY6s7LRY9/Cwv58vMqnsnZ9ao7Dlzm5H97IRaGyRmA1kD3ro1LEGm0Npimz90keQBCnKosRSVdWc523uPiGUKlV8ANaXZQQXW8LD1WDokA3B8Z+q69vTiq5oVYr2yuBa1jWgiLibnRcfaFswS5RMmZb2E6bKTv7wtP+Npj1bKvYDDlubI5jswiWVWtdqCYJgjSD4oDnUjKc6qrhZPXdGkGcyKmVrSZALmlukFusgRF+YCq4/HFxJaJEugjjJugLtYCe0u0SrGFT9FjFbPe6DAYI+8WjieCgp4UDUyegPxKmpMUoTlI4r2Ow1OHMc0aHTwIKLbUxAD7AGDOYamdQY6oPnIBgwQQbdVcY0FkwJLQeGtvmPeVNrdg60S8Ty+WsLxeoGVLJQ666g2WGaqfAsLn210A6myrCotbuPsYvqh8WbBn/ABcPqpzlxi2PHZ0PdvZvYUQ3jJJ/nyQ/fP2af7//AOa0TIhZ7fMCKXi//wBV58bb2K3bssbuH7BvifiipPghO7bvsG+fxKKFF9sAN21s0V6bmGOYPIjQrnhwvZktd7QMHgB4eI4rqRCyu+OyCR2rBJaIcBxbz8R8EYv0XxS9GK2jipsLLP4pkuRDFVNSqD3rdCNIab9B7Cbzw1jcuV1MANdMiAMtxwsi9HbNR5p39qm53mBx9Fj8PTLlbobQNGq2dC1zR0zSPillBPo6Ognjsc92GJd95xb6WMe9YKvhyx0O/wDo5ra9r2jcPRE994kfmeZ90otvVsOnVpkwAQHdm4QBacomBewBB5g6XTY5KGvsjm8jmZcEgqeiiqMiQdQlYyQtZkbJKb1ZpgnQear0lfooMpijyYjaJ4p5EaJ59E3w9UpuUEuiB1p6golQEtb4Ee96HVm8USwdYk05mJiOESLf6ilkZpRqRTBiyVtZe2k3LVcOvxAKZRZMDmiurJe6COxsG6tVa1ouSAPEldq2Bs0UaQbx4+KzO4m73ZtFV7e84S2fut4HxPwW1pm/8f4Lzc+TlKl0XSpUTtKze+rrUvzP/wC0LRsP8ys5vmbUfzu/7CfkpQ/cAsbuf9Bvi7l+IooUL3cA7AX4n4lEiEX2wCgJr2ylY0JcgShOY78btmi7tKY+zcbgfdP0WRo4edV3TF4Vr2lrgCDYjmub7c3adhnFzL0yT4t8enVa8eXVMpHyewRRpxc+iG7ROZwPVEK9W0c1TxQ7g8VaHdlZL0SbIcRiKMkjvwDykEC3L+K6VjmB9MlwBAtUbxjTM3qNerVyytULHNcPuuBHiDPyXS6mLlrKjLgtuPxNLczfMaDxSZU9NGajlm+Oxjh6+oc14zMcPvNnXxQjDSjG9u1WVqjW0yS1hfBOkOIMDlBB9yD4Yd5bIXxVmedctErKcG+quUWqKqJT6TvJcy2HTJ4TXLwaVIGFKb1shc0QreEiGHkT8Wn5KBzDyUmFkgt5Gfcg+iGWIu3GDtzFxDfhHyRvcjds16wLh9m27jz5M8/gnbB3afi6mY92mLF+ulyGjifcF1DZuCp0KYpsENE+Z4k9Vly5uMeC7Icd2WmwIHRPDrqIvbKc2qFhGLdF1lnN8jIojnUP/if9EeoPCBb4+zRj9r4f3VVND9wrLW7oHYCebviUShpQnYOIigwRxdpw7x1RMVQjLs4kDG8ksAcl5lQJTWHVKcQuI5e5RVqTXCCAfJWS7oUw1OhXBMFt/cqCX0Da/cP/AKrG49haCCCIOh4LtREzYoPtrduniJkQ4jURfxV4Zq7KRn9nKce2WzwlR4bbVelGR5hujTcAX4HxWi2ruRimNIYBUbP3fa9D8lksXQqUzle1zTyc0j4rdCUZCSKDqPxS4dl151QlJQqnNdXMb0ybMlY+6aagKbmQHUqdlwHyUwfCTAYCrVOVlNzjP3Wk+vJa3Zn9HFVxBquawcQO86Lcu7PmozyRj2z0YTVWZilTc8gNBLnWAAJJ8ANVtd2NzOyl+IaC46U3CQ3q7menBazZexqeHEUqYGkuJBe7xdHuEBWqszp7+iw5M7lqIk8l9CYcBvDpYRz0CnY7oePBVmk8v50T21jy9/8APNZ6JErXCdD6KRtzofRRZzyT21eQXAJqVQcvcg+91QZaXSr8aVVF21OiB73maA6Paf8AS8fNNHsA7Y206bKQFR7WxNjPM9FOdvUP2rff9Eq8tf6Cb7EcqHDePDj+9b6O+i87eXDftR6P+i8vLl8ZfYOZH/avDftR+mp/tTX73YX9p/of/tXl5H8aP2dzGjfDC/tD+ip/tXjvhhf2h/y6n+1eXkfxY/YeYn9s8J+0d/lv+ijr72YKo2HnOOTqTnD0IXl5cvix+2c5gLGM2Q/WmQf8DKjfmqP/AAXZR07ceTvmF5eVFia/6YvL+hn/AAPZU37c/qE+iIYZuymARRB6upOcfPMSvLyDxctOTCn/AEFaG9ODpty0wWDk2llE+AUx3zw2kv8A0H6ry8pv4sftjchBvnh59p/6CvO3yw3N36CvLyX8aP2w8hrt8MNzf+gpW73Yfm/9BXl5F/Gj9g5Eg3ww/wDj/QfqlG9lGZ7/AOn+K8vLvx4nciZ29FEcH/pn5oXt/a7K9LKzMDIMlsCBPKea8vILBGw8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344" name="AutoShape 8" descr="data:image/jpeg;base64,/9j/4AAQSkZJRgABAQAAAQABAAD/2wCEAAkGBhQSERUUEhQVFRUVGBcYGBQVFRQUFxQVFxUVFBcUFBUXHCYeFxkkGRUVHy8gIycpLCwsFh4xNTAqNSYrLCkBCQoKDgwOGg8PGikkHCQpLCkpLCksKSksLCwpKSwpKSwpKSwpKSwpLCwsKSwsKSkpKSwpKSwsLCwpKSkpLCwsKf/AABEIAQgAvwMBIgACEQEDEQH/xAAbAAABBQEBAAAAAAAAAAAAAAAFAQIDBAYHAP/EAEQQAAEDAgMFBQUFBAgHAQAAAAEAAhEDIQQSMQUGQVFhEyJxgZEyobHB0SNCUnKSU4Lh8AcUFkNik6LSFSQzsrPC8cP/xAAZAQADAQEBAAAAAAAAAAAAAAABAgMEAAX/xAAmEQACAgICAgIBBQEAAAAAAAAAAQIRAyESMSJBBFEUEzJSYXFC/9oADAMBAAIRAxEAPwA5sfZNOpSa5zMxMyZdw42KJs3XoEf9P3u+qduxT+waY5o41eFKTs9Ez7d1aH3qf+p/1SHdLD/s/wDW/wCq0RZKhcIS8n9gsB/2Sw/7M/rqf7lE7dTD/s/9b/qtCVEV3J/YTPHdPD37h/W/r1TmboYf8Dv8yp9UXr4ptMFz3BrY1JjmsRt3+koAlmGbJ/aO0/dbx800ecuhkrDWL3fwdNuap3BzdWeP/a6zO0dr7Op2Y2rU6tqPA9XGfcsnjMbUrOL6ji53U/DkqtVlvFaY4vtsL0GsVvTRH/Tw7h1dWefgquG3lMy8Oyw72Hd4GDlu60TEoXVYosiuoRojKbsJjbr8sn2p0vpBvmmx0tHFWsLvFpnp5h0qPb8ED7NS0iR/FFxR3Jmzwu2ME4DO2tTdOudzhHkZ9yO4LZmFq3pvLh0qPJHORqFzMEnyUlGo9hlpIPQ/zCjLFfTGT+zq39m6Miz+H9476qcbuUY0f4do8/NZfd/f4thuJEi32rRccO80a+Iv0K3GErtqgVKbg5h0cLjw6HosslOPYxQbu1R5P/W/6p39maWvf/W5HaNBPyJLYLALN2aXN/63Kanu7S5vn85RR1MjROpRZHkwA1+w6Iic/wDmO+qzO97Oy7MU3PaHTPfdeJ6/zC3OUHVYvf6l3qQ8fmng3yAaTdY/8u3xKKlt0J3XbFBvi5FyFOXYR4emEAlNckFkDhHlBd4t4qeEZmee8fZYIzO+g6qTeHb7cMwk3eR3Wc+p5NXFNubYfXqlzySSb/QcgOStixc3vopxpcmEtq7y1cY8uqGGzDWAnK3w5nqqFKjdJgKHc96sZbrVqOkUirVsa6ioa7bDxVstKixDbIJhmtFB/teie6mvVB3oT2qxkfY1tNP7JPaFKGJGMkRspqUU1I2mn5ULHSITSVjZ+OqUHB1N7mnmDr0I0OnELzWrz2wlbG4nTd197hX7j4bU4RYP8Bwd09OS0TnLimHrFpkGCNCLQea6Tu1vF/WG5XH7QC4/EPxD6LLkhx2ugSj7Rogo6oINuqY1xzKUOlSsQdSfOqx/9IHtUvP5rXimsjv8zv0fA/NPDsAb3ccewb5/EIu49UL3aYexbyv05Im8JZdhPNJVDbO0hh6Ze7wa38TuSvRBXNt7tt9vVhvsM7ret7u8yujG2Uxxt76AO29ovquc55ku1+g6LMOEu80bxZsfNC2U4W/HpFMr5MJ4WnDB4Jz2XVhrYAUdVJeyiVIRqrYo6BW2hDtrVwwF3Ie9GO2JkdKyjjcc1h5nl9UOqbVqGwAHgJKHOeS6TqVsdxqbO1GcB3jwWiXgrPOUnOVLQBbWxWoD4/LPyRHZe1y45Kgyu4GInp4rstTD08tmj0CzG19j0zfI2eBi481lXyFLTRpjha2mZxrE7KpG0zodQnZExaiINXlKGJC1ANEWRW8Bi3U3te0w5pkfx6KENStZdDs6jqWxNrtxLMzbOEBzOLTHvFrFEgDzXNt2MT2eIZLi0O7pIjj7IdI0mF0tlO6yzjxZCSHtaYWQ31E1KU8Gn5rYxZZDfId+l+U/Erodihzdpn2DfNEnU0L3eaf6u3xM+qJ135RJ0F5QfbOM3vltjsaWRp79QQNLN0cfQx5rnsWV3bmPNeu5/DRo5NH8z5qvlgK8I8UbIx4qgRj28FXaySPFWat3ep9U3Ds+0aPNaOkJVsJOCrVFcqtgKm4KS2VY5iCbzt7h6Qfej7WoRtyjma8C5j5gp8b8iWZXBmOprSbl0H1MQ1rbAXJ6L26WEpubWlrTUbBGdubKwBxOVptJIAnh5rU7l7F7OoK7XANcL07yDJ48ArZsiSaMWHC9SNXj9r9izKIL4sXGGgc3FZHG7dxb63YtyOmD7DmWImQSbiOK2+Ie3kJ8FnBVZRr53DWxPBreJPILBjpetnoOLfsE4elUD6gq6ggW00BmeMyrPZq7i8bSrVM1F2YR3iJiZga8VA5irdi0V4TS1TuakhccQ5E6E4NT8i44QC0ro26m1u2pAEkvZY31gWPmPgVztoRPdzaBo4hrvuuOV44QbT5EgpJq0JJaOoZLLI75N+1p3+6fiVrmhZTexs1qf5T8SpR7IBvdsf8ALjxPxQ/fbH9nhy0av7vlxRHd2Owb5/FY3fjG56+Tgz4m65K5FMUbkZplNJjH91TNaqm0Tb1PorR2zWyjSE5j1A9FJgKc1CeQSUWQwdZKs7NpalUm9MVIs4kWQ9xRHFaIe5t0kOgsmptVGr7aIjRDa13mE0OxZFHZ2yz/AFsOYYBmRp4jqCt3haTmObAGWLmTJtayB7FYWjNAmeNrePBaH+viDY9eMeMJcsrdCwhxWh9fEyLLG7ZoVar36hgtmNp5wON0bxeOY2T2jR0Jj3KGhtt1VpDKecC2a0T4ldC47QW1LTYJ3UwJZncDIdbzHEjz9y0DmSotn4VzQ4viXGYGg6KyWoylcrFiqVFchNhWC1IaaWxiA00oapsqTKuARAJzQlypzWpkA6FuljzWwzZMuZ3HeWhPiI9FQ3pb9tSv913xQ3cvaIpVnMdpUaI/M3+BPojG8jAa1P8AK74qDVSINbCmwwBhwTwn0mVzTH1M9RzvxOJ9Tb3LfUsXkwLzya6PE2HvK58gu2XwrsYGoZtI6jwCLPchZ7zx4z6K2P7LMa5ug5CEQw1KAq1AS+/Uq+w2XZH6ORXrngq3ZXALmguNszg2ecTqvbUxeRpI1Nh9VmnVjmz+04RreY0F+HRUxwtEMuXhr2aXGOdTIa5jm/nBbPgDcqjVruOnd/KMvrxPmjlPFQMzG5mPAcaZJcx0guIykwHakaEwQCCIVHF4Rsl1O7DGlywubna103uLg8b8QUYtF8U4yfGSJNnbVbAY5rWEey8d1h5NqCe50cLDiALqentCnmIc406gMFtTuEHkZt7+OqFMp3uERwtZzmim3L2gAbRe8Azyw73WjjkcdD3TYiBKKfR2fC8flHoZtfYgrPpvZD33EZmd48JnXp5oFS2jUo1MtNpN4IggZgYIjnwV7DbwVQcrmtzNJgZcpDhcte02PswQROoUmP2o59Bp0cHFxIiCHEzA1BuNDBgWm6eKaVMxLzdx/wBLuF28xxyvBpu4hwi/KUTDpQTZ2zHV3HOYDWjvAAtdaBMnXwTKrnYeHFwdlscoyjLIsRoTrdTeP6Kc2tMOuC8WpwIcARoRI8CvEKJQjLUgCkKSEbOG5UgTiEhCNnDmVsj2P/AQ70Nx6Stvt2HPpEaFhI8OCwxEhamlXL6OFJOlNzfNpy/ABLNeyc0e2tVy4FrZu98a6hsnTxhZKEe29VllJvLOT5uA+RQctseqQtjVRKOJfAKrYFslx5CPVTY82hJs9vcJ5lV6iUPYYXPp71diygotvCnq1IBPIJJO2H0ZnbleXx+Ee83KGQp8S/MSeZTGBb4KkeTOXKTYS3dxNQlzGNa7IJa5xcMucxlhvtguM5TaxKtbGwlZlRxqCabwW1O+2SBHebf22kNLZ5ciVT3Yr5a7mi2ZhAMxcEEXWmxRdSa5jQTam7uAsLi6ZOZoJdGUNJA1eJiym35UikdxQImHEWMHUcbAggG8EEHzTjGhuDwXsdUBhzpbkzToZ9hxAA4tnKRzaNAvSISvR7Xx836safY+vgu3cKjSDVpwas27Wk2AK3V7R3X8xld+JVaGCaBUa490PIF9I7wnxEHqrNJzmkOYcrmmQfUEHmCCQRyKu7KoCnVe+m4AVwOzZUkw6mZe17gIlnA8WkErrdGDNh/Rnfpg3CVBSqAlpLmy3lJBNj04qTaoD6WYgt7rp0gPB4+PuTMTXFR5qPZBmwAcB4CXZiQ60yUm26jy0gxB1EGC7vTB4QIsiu0Qk7Wwju5iu0w7Obe6fLT3QiDgs3uNVtUb+Uj3j5haktUMiqTRTG7imQEJMqlcE1IUIXBOLU8BI5yYAjAi+xsRJDPwFxHg+T8R70HlEdjsy1R/iaD/AOQX9Fz62CXRHtV8vjkB9fmqlQXA5KxtEfaHrH/aFVc6ASpy70Vj0gPtSrcjyVrBN+zCF1nZnHqUXLIaOllaWopBXZJhmSZVTbVbLSPMmPr7kRoMiFnt5a/ea3kJ8yp41ymDPLjBsDvFk2knO0TGm69E8gj/AKwabw9uon4EfCQtDsvanbubTLBJDs5Ey9tzqfZgAXm5J5rOYoaItu3XytqFvtGw/RUdA82t9ySdVZSDfKi8KVXNmp02HvhzZiIYWnK5pF2kTyN5V3HYTKQWiKbxmYJktI9ukTxLSdeIIPFHtl02OpMzU2OzjvZst3ZsoJ8BADuQgzxHbXqMcMrjklw70DLTcRDajukhjOQaYUVK3RsxTeOXJAkFSUauUwCBLg5rjMMqiQ1xi+UgljujuihEgkEQ5pgjkRqkcbHrKPTPVyRjmxjazKr2Q6GvYSHlpMhsgZcsw0h0aKelg3OowakgZnBxueDXNnjce9XqGLjDOE9pUgZiGRDZDRncLmANTrChqbcNRhYYFjZvdA1HAixnjyRVnitcewHutW7PE5To6W/Ej3hbormtGqWvDxYgg+hldJa6QCNDf1uk+Qtpg+O7i0RuCYQpHKNygaRExycCmuKKCe0hGNkYYyHkCCIB55XPn4oG91wjuxifs+X2025GnF/3j6LpdCPoF7SfNR1oywPOBf3hD8dUhluNlpqu7FWqH1GZSC6Q2e87utmOAOupWS2mYMaRJjlrY+i5JORWElRSwFLNUHT5IxWNwEN2FxKKE97yRyPyGgWqIuFi9s1c1Z5GmYgeAMLYmplBcdGgn0ErB16smed0fjLbZm+XLSR57rKHPdPe7wUFTWVuPPQzGusF7DYgt9kkWSV3aJabrLvRy7NnSx1RuHYHOHstIqWNidL6xfhwQ3aTy6mYfHaG7ibO0kdIjLblEI3RwFOu1tItBptaGgghri7gQeJvKj2rsZr6dNjqVQNazUADLDnMaM3s318/BZYyXs1u6oG4GhUey5BNJkOI1c0H7MGfvC4nlHJNFS179VNicS8sa1wjLB715NMNIALYJva/I2UOJxucEvJDhDWtIABBkyI956BUq+zVgz8PE9hMe8NqMabPguPRs2HqU7GEBpcCJiO7YxYtJHDSSCqLja1uaWvWa2iWtiZknmLR6GU6WyfyP5Axrl0HY2Ka+iwtMwA0jkQIuucdojO6uOyVgCe66x5dPfCGaHKJjwT4y/021QqFxUlUKFywI9AbnUb3pXhRVSqJAJG3C0eyGnsmHgHVff2eqzdM2CP7Kqd1on7r7eNQfJqaS0TkU9tVnNIEnK6HReJEtFvX1WXx77E87LYb14eKVF8a52+hBHxKxW0rBo5o40iqfhZd2PThk9URotkSq2zmDsx/OqI4al3fP+Kjke2UiUNuPy4d8cYHqR8pWKOq1+9FqI6uHwJWTc1afjLwMHyn5UROF02pYJ2ZNfotRkTKtZsqVhASNMWRjAYOmQJaDPP+EISdIeMeTJtg4l1zq1g4m0wXefda4x0VrF4qmHhrWkFtKABJB7zny8T+N/uU9Ggwd1jWgOJzCHX7jm3706OItzUFXZzSc8EOAJJY54MuJMeEfFQ03Zp4ySoY+sxs069RhMTLQWPzWcCXH2haI0VDF4kEtnIIAhzZvaYuTa/IKarskOJloJsJLnmTGut/kmv2SJjK2BbVxI6J4tCtSoiee7PD1VDE4jhw+KJ1mRa0BBsZ7V1SNAy5G40ObSnVEcDhQa1NuneaD7nWSbJ2cXCXNOUixlo5XgmSNbhTYyk6nUYbd3KSQdS0Ae8NHqhKS6JQg/3G3e5Vy5K59vFQuKwJHosUqCo5ODlHUKqkLZNTdZGtjjv/ALvzKC7NrOY/MxxBgiRycII8IJR7ZuGN6kd0tLW6CS0sm3mPeun0LYT27gi/ANcPuOzeAMN+YXNMa+XeFl2CnQz4Co0SSWPsBMkCYA8lyA081UDhN/ilxPs6DuNBrDthsclbpVLGOnwCgHGFIxvyUZKzSgfvGJozyIPy+ayL6i3e0sPmpOHQ+4T8lgKmpWr4z8aPP+WvKxoKRyextkV2xg2gOLWBvZvDJH3muZmaXc3Q0meq0XsypWZ+qYVvB7QcNB71UxLdET2Lgi4SfZFz1TOqGjd6DFKscohoENIku16xGqdUxZY3OQcrQQT3AZI4AaXUlIZ3WFgRIve+kaaITt3GlxbTEw25vMk6DkI+aglbNUpcVY/DbVzua0mAQB7LQddAefVLtLaBpVOzAnhNo1hU8BQAc12pDm/EJ+8VIipPWp7qjv4J1FWS5tor4rajhw18EuBwvbXcRYiR0Juh9Zxcbqxs7Eljp8iOh5p2taEjK5b6N4WCkCBAHDSeU5ZJAQmsQ6owxYOHgehC3uHFFlKm3K3vBt4HeOXiVmd5Nhdk7PT9gkGBpqNFghJXs9KUVWiSo9V3uTTWUZqKkYiNkjSmvCj7RLnsqUTsnwViPNbDB08uFouMy41TqdMzIgcLQsZhGZnAaTA9TC6Nt2lkoUWjgwj/AMajle0jm9BPYLx2LfNc22zgAzGVQBHfJHgbiOl/cuk7vn7BuvH4oJv7gRFOsBcSwnoe82fMH9SgnTYcT8jGMdcqZpVV57ysNNgmfRqJmOJIn2ZjxmxXOsVTLXubyJHoSF0YnurJbb2Y51cimJLrx8TPAKvx5baM3yYtxTQL2fgzUdlBAsTJmwAk6XJ8EfxeBz0Wte6MpaS4QM5yFtMS6IcG8xoU7Z+6jWgOqVDm5MzADxcLn3K9UwDALSIGhLvOY18Sqyyq9GaGJ+zEVsOA/KbgHXnfgjVAEgMZpoTwaOfiotp4YXg6Eeae/aApMhvtEacupVb5JHKKi3ZJi9odkMjbmOennzKr4zB085iWTDmkmWkOEjq3lx0KoEyZNydTzV+niW1GNpvmWzkeBmIm+Ut4tm/RBqhHPloqNaWOg2IOngr+8eGnM4HR7rfmcT9PVWamCYAH1HCYY2+YaMGYhsXcbQCbXU+2KYyu8X68wZv7kFLY0YaZmH0A2n/iMRPKfhHxVOi3UK3tGppJkwZdrJJJgHjAgKlRcZVkRfZvdnYo19nls/aUtCNYF/qiFUu/qLmOJzNcI55SRHvn0WX2BjAzM2QC9pHemJMwbeKKbR2yaoyUphkOJd/eZe7eOAAELJKDuq92elGfinY0GBCaXKJmIB6HiDwXmPuqUTbsmpp1R1lEakJrXSQEaFDm7GE7SvRB0zAnwB0W/wB7jDGfvfGmgP8AR/s2XuqRZogFHd8Hd1n7/wAaaxzlc6OlqkWd33/Yt8/j4qxtnA9vRczQnQ6wQZBVTdtv2I80WLbfxUX2wJ07OQVpB68tFMzREt7NkGlVNSbVHOMfhOov1+SFF3dVu0bU72R4jaBHdbeVSxeMLKjS6LwHQbX/APgKt4fABpL36C8fVZ7bVUvd4mfkFWEU3SFyPxNbScIMmBzvy4QNUhY6s7LRY9/Cwv58vMqnsnZ9ao7Dlzm5H97IRaGyRmA1kD3ro1LEGm0Npimz90keQBCnKosRSVdWc523uPiGUKlV8ANaXZQQXW8LD1WDokA3B8Z+q69vTiq5oVYr2yuBa1jWgiLibnRcfaFswS5RMmZb2E6bKTv7wtP+Npj1bKvYDDlubI5jswiWVWtdqCYJgjSD4oDnUjKc6qrhZPXdGkGcyKmVrSZALmlukFusgRF+YCq4/HFxJaJEugjjJugLtYCe0u0SrGFT9FjFbPe6DAYI+8WjieCgp4UDUyegPxKmpMUoTlI4r2Ow1OHMc0aHTwIKLbUxAD7AGDOYamdQY6oPnIBgwQQbdVcY0FkwJLQeGtvmPeVNrdg60S8Ty+WsLxeoGVLJQ666g2WGaqfAsLn210A6myrCotbuPsYvqh8WbBn/ABcPqpzlxi2PHZ0PdvZvYUQ3jJJ/nyQ/fP2af7//AOa0TIhZ7fMCKXi//wBV58bb2K3bssbuH7BvifiipPghO7bvsG+fxKKFF9sAN21s0V6bmGOYPIjQrnhwvZktd7QMHgB4eI4rqRCyu+OyCR2rBJaIcBxbz8R8EYv0XxS9GK2jipsLLP4pkuRDFVNSqD3rdCNIab9B7Cbzw1jcuV1MANdMiAMtxwsi9HbNR5p39qm53mBx9Fj8PTLlbobQNGq2dC1zR0zSPillBPo6Ognjsc92GJd95xb6WMe9YKvhyx0O/wDo5ra9r2jcPRE994kfmeZ90otvVsOnVpkwAQHdm4QBacomBewBB5g6XTY5KGvsjm8jmZcEgqeiiqMiQdQlYyQtZkbJKb1ZpgnQear0lfooMpijyYjaJ4p5EaJ59E3w9UpuUEuiB1p6golQEtb4Ee96HVm8USwdYk05mJiOESLf6ilkZpRqRTBiyVtZe2k3LVcOvxAKZRZMDmiurJe6COxsG6tVa1ouSAPEldq2Bs0UaQbx4+KzO4m73ZtFV7e84S2fut4HxPwW1pm/8f4Lzc+TlKl0XSpUTtKze+rrUvzP/wC0LRsP8ys5vmbUfzu/7CfkpQ/cAsbuf9Bvi7l+IooUL3cA7AX4n4lEiEX2wCgJr2ylY0JcgShOY78btmi7tKY+zcbgfdP0WRo4edV3TF4Vr2lrgCDYjmub7c3adhnFzL0yT4t8enVa8eXVMpHyewRRpxc+iG7ROZwPVEK9W0c1TxQ7g8VaHdlZL0SbIcRiKMkjvwDykEC3L+K6VjmB9MlwBAtUbxjTM3qNerVyytULHNcPuuBHiDPyXS6mLlrKjLgtuPxNLczfMaDxSZU9NGajlm+Oxjh6+oc14zMcPvNnXxQjDSjG9u1WVqjW0yS1hfBOkOIMDlBB9yD4Yd5bIXxVmedctErKcG+quUWqKqJT6TvJcy2HTJ4TXLwaVIGFKb1shc0QreEiGHkT8Wn5KBzDyUmFkgt5Gfcg+iGWIu3GDtzFxDfhHyRvcjds16wLh9m27jz5M8/gnbB3afi6mY92mLF+ulyGjifcF1DZuCp0KYpsENE+Z4k9Vly5uMeC7Icd2WmwIHRPDrqIvbKc2qFhGLdF1lnN8jIojnUP/if9EeoPCBb4+zRj9r4f3VVND9wrLW7oHYCebviUShpQnYOIigwRxdpw7x1RMVQjLs4kDG8ksAcl5lQJTWHVKcQuI5e5RVqTXCCAfJWS7oUw1OhXBMFt/cqCX0Da/cP/AKrG49haCCCIOh4LtREzYoPtrduniJkQ4jURfxV4Zq7KRn9nKce2WzwlR4bbVelGR5hujTcAX4HxWi2ruRimNIYBUbP3fa9D8lksXQqUzle1zTyc0j4rdCUZCSKDqPxS4dl151QlJQqnNdXMb0ybMlY+6aagKbmQHUqdlwHyUwfCTAYCrVOVlNzjP3Wk+vJa3Zn9HFVxBquawcQO86Lcu7PmozyRj2z0YTVWZilTc8gNBLnWAAJJ8ANVtd2NzOyl+IaC46U3CQ3q7menBazZexqeHEUqYGkuJBe7xdHuEBWqszp7+iw5M7lqIk8l9CYcBvDpYRz0CnY7oePBVmk8v50T21jy9/8APNZ6JErXCdD6KRtzofRRZzyT21eQXAJqVQcvcg+91QZaXSr8aVVF21OiB73maA6Paf8AS8fNNHsA7Y206bKQFR7WxNjPM9FOdvUP2rff9Eq8tf6Cb7EcqHDePDj+9b6O+i87eXDftR6P+i8vLl8ZfYOZH/avDftR+mp/tTX73YX9p/of/tXl5H8aP2dzGjfDC/tD+ip/tXjvhhf2h/y6n+1eXkfxY/YeYn9s8J+0d/lv+ijr72YKo2HnOOTqTnD0IXl5cvix+2c5gLGM2Q/WmQf8DKjfmqP/AAXZR07ceTvmF5eVFia/6YvL+hn/AAPZU37c/qE+iIYZuymARRB6upOcfPMSvLyDxctOTCn/AEFaG9ODpty0wWDk2llE+AUx3zw2kv8A0H6ry8pv4sftjchBvnh59p/6CvO3yw3N36CvLyX8aP2w8hrt8MNzf+gpW73Yfm/9BXl5F/Gj9g5Eg3ww/wDj/QfqlG9lGZ7/AOn+K8vLvx4nciZ29FEcH/pn5oXt/a7K9LKzMDIMlsCBPKea8vILBGw8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4346" name="Picture 10" descr="http://politikin-zabavnik.rs/pz/sites/default/files/3040/04-0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01370" y="2722880"/>
            <a:ext cx="2857500" cy="3962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4301" y="160020"/>
            <a:ext cx="8915399" cy="1076325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Уставом 1888.Милована Миловановића уведен је потпуни парламентаризам.</a:t>
            </a:r>
            <a:endParaRPr lang="sr-Cyrl-RS" sz="32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524000"/>
            <a:ext cx="8763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6.03.1889. Краљ Милан је абдицирао у корист малолетног сина Александра и одредио Јована Ристића да као први намесник чува династију</a:t>
            </a:r>
            <a:r>
              <a:rPr lang="sr-Cyrl-RS" sz="2400" dirty="0" smtClean="0">
                <a:solidFill>
                  <a:srgbClr val="FFFF00"/>
                </a:solidFill>
              </a:rPr>
              <a:t>.  </a:t>
            </a:r>
            <a:endParaRPr lang="sr-Cyrl-RS" sz="2400" dirty="0" smtClean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95800" y="2971800"/>
            <a:ext cx="38862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1695" y="3107690"/>
            <a:ext cx="3436620" cy="19380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Србија је највише напредовала и ушла у европске токове за време владе краља Милана.</a:t>
            </a:r>
            <a:endParaRPr lang="sr-Cyrl-R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20" y="2967335"/>
            <a:ext cx="7238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Аутор:</a:t>
            </a:r>
            <a:endParaRPr lang="sr-Cyrl-R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sr-Cyrl-R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Душица Максимовић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24400"/>
            <a:ext cx="8610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Милан Обреновић </a:t>
            </a:r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(1868-1889)</a:t>
            </a:r>
            <a:endParaRPr lang="sr-Cyrl-R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Кнез и п</a:t>
            </a:r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рви краљ после Косова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791200"/>
            <a:ext cx="7162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CS" dirty="0" smtClean="0"/>
              <a:t>Малолетан  д</a:t>
            </a:r>
            <a:r>
              <a:rPr lang="sr-Cyrl-RS" dirty="0" smtClean="0"/>
              <a:t>о 1872. управљало Друго намесништво (Миливоје Петровић Блазнавац, Јован Ристић,Јован Гавриловић)</a:t>
            </a:r>
            <a:endParaRPr lang="en-US" dirty="0"/>
          </a:p>
        </p:txBody>
      </p:sp>
      <p:pic>
        <p:nvPicPr>
          <p:cNvPr id="1026" name="Picture 2" descr="http://images2.kurir.rs/slika-900x608/kralj-milan-obrenovic-tamna-strana-srpskih-vladara-selfi-1435105475-68607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0" y="1"/>
            <a:ext cx="3962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1000" y="381000"/>
            <a:ext cx="8458200" cy="617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304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Времеплов: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Догодило  се  на Сретење1804.?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Догодило  се  на Цвети 1815.?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8600" y="23622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Догодило  се  1830.-  </a:t>
            </a:r>
            <a:r>
              <a:rPr lang="sr-Latn-RS" sz="2400" dirty="0" smtClean="0"/>
              <a:t>I</a:t>
            </a:r>
            <a:r>
              <a:rPr lang="sr-Cyrl-RS" sz="2400" dirty="0" smtClean="0"/>
              <a:t> хат.?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Догодило се 29.05.1868.?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1066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Први српски устанак-Збор у  Орашцу;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828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Дурги српски устанак-Збор у Такову;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438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Аутономија Србије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3124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Атентат на кнеза Михаила на Кошутњаку;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657600"/>
            <a:ext cx="3733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Догодило се  </a:t>
            </a:r>
            <a:r>
              <a:rPr lang="sr-Latn-RS" altLang="sr-Cyrl-RS" sz="2400" dirty="0" smtClean="0"/>
              <a:t>13</a:t>
            </a:r>
            <a:r>
              <a:rPr lang="sr-Cyrl-RS" sz="2400" dirty="0" smtClean="0"/>
              <a:t>.07.1878.?</a:t>
            </a: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3505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Берлински конгрес- Независност Србије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vansimic.50webs.com/zbororasac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4648200"/>
            <a:ext cx="4038600" cy="2209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1000" y="411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Препознај догађај на слици: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serbianaart.rs/sr/images/4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343400"/>
            <a:ext cx="4419600" cy="2514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1000" y="6477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Збор у Орашцу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640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Таковски устанак</a:t>
            </a:r>
            <a:endParaRPr lang="en-US" b="1" dirty="0"/>
          </a:p>
        </p:txBody>
      </p:sp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h-a.akamaihd.net/hphotos-ak-xpf1/v/t1.0-9/11002620_562375637198199_5167343597945674531_n.jpg?oh=b17cd6856911dc5b4c41558be70f6ae4&amp;oe=554A4EF4&amp;__gda__=1434426526_4ff4b07592704c7e13dfd82d4308d39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47800" y="152400"/>
            <a:ext cx="61722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791200"/>
            <a:ext cx="67056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000" dirty="0" smtClean="0"/>
              <a:t>Грб Обреновића</a:t>
            </a:r>
            <a:br>
              <a:rPr lang="sr-Cyrl-CS" sz="2000" dirty="0" smtClean="0"/>
            </a:br>
            <a:r>
              <a:rPr lang="en-US" sz="2000" dirty="0" smtClean="0"/>
              <a:t>Tempus et </a:t>
            </a:r>
            <a:r>
              <a:rPr lang="en-US" sz="2000" dirty="0" err="1" smtClean="0"/>
              <a:t>meum</a:t>
            </a:r>
            <a:r>
              <a:rPr lang="en-US" sz="2000" dirty="0" smtClean="0"/>
              <a:t> jus - </a:t>
            </a:r>
            <a:r>
              <a:rPr lang="sr-Cyrl-CS" sz="2000" dirty="0" smtClean="0"/>
              <a:t>Време и моје право (погинути неће)</a:t>
            </a:r>
            <a:endParaRPr lang="en-US" sz="2000" dirty="0"/>
          </a:p>
        </p:txBody>
      </p:sp>
    </p:spTree>
  </p:cSld>
  <p:clrMapOvr>
    <a:masterClrMapping/>
  </p:clrMapOvr>
  <p:transition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153399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1869-Намеснички устав-Јована Ристића-уведен ограничени парламентаризам </a:t>
            </a:r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Скупштина нема законодавну иницијативу-право да предлаже законе.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http://www.nspm.rs/images/stories/hronika10/jovan-ristic-minista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24200" y="2362200"/>
            <a:ext cx="2819400" cy="28193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5181600"/>
            <a:ext cx="63246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Устав омогућио:</a:t>
            </a:r>
            <a:endParaRPr lang="sr-Cyrl-R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астанак Закона о слободи штампе и  странака 1881. 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45819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1875.</a:t>
            </a:r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Невесињска пушка-Херцеговачки устанак=Велика источна криза</a:t>
            </a:r>
            <a:endParaRPr lang="sr-Cyrl-R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1876-1878-Српско- турски ратови</a:t>
            </a:r>
            <a:endParaRPr lang="sr-Cyrl-R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1878. Берлински конгрес: 4 округа, 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НЕЗАВИСНОСТ</a:t>
            </a:r>
            <a:endParaRPr lang="sr-Cyrl-R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1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Женидба са Наталијом Кешко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sr-Cyrl-RS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 descr="http://farm1.static.flickr.com/42/87469359_b27d91e9e7_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95600" y="3276600"/>
            <a:ext cx="2286000" cy="32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1" y="5562599"/>
            <a:ext cx="36575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раљица Наталија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18" name="AutoShape 2" descr="https://encrypted-tbn0.gstatic.com/images?q=tbn:ANd9GcTNb_8zWCdmOYV4sGmKFHP6vMd5hrZ6IbM_r_8lHGIsCI2NXVk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220" name="AutoShape 4" descr="https://encrypted-tbn0.gstatic.com/images?q=tbn:ANd9GcTNb_8zWCdmOYV4sGmKFHP6vMd5hrZ6IbM_r_8lHGIsCI2NXVk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6 -0.00486 L -0.36666 -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73292"/>
            <a:ext cx="9144000" cy="71704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Санстефански мир поништили Б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змарк и Јован Ристић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због руске заштите Велике Бугарске и утицаја на Балкан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x-non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Источно питање је разрешено </a:t>
            </a:r>
            <a:r>
              <a:rPr kumimoji="0" lang="sr-Latn-C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1878</a:t>
            </a:r>
            <a:r>
              <a:rPr kumimoji="0" lang="sr-Cyrl-R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sr-Latn-C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Берлинском конгресу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 што су </a:t>
            </a:r>
            <a:r>
              <a:rPr kumimoji="0" lang="sr-Latn-CS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Србија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Црна Гора и Румунија добиле </a:t>
            </a:r>
            <a:r>
              <a:rPr kumimoji="0" lang="sr-Latn-CS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независност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 смањена Бугарска- аутономију.</a:t>
            </a:r>
            <a:endParaRPr kumimoji="0" lang="x-none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Србија је добила и тер</a:t>
            </a:r>
            <a:r>
              <a:rPr kumimoji="0" lang="sr-Cyrl-R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торијално проширење за 4 округа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x-none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Нишки</a:t>
            </a:r>
            <a:r>
              <a:rPr lang="sr-Latn-CS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Пиротски, Топлички и Врањски.</a:t>
            </a:r>
            <a:endParaRPr kumimoji="0" lang="x-none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sr-Latn-C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sr-Cyrl-RS" alt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.јул-Дан независности;</a:t>
            </a:r>
            <a:endParaRPr kumimoji="0" lang="x-none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sr-Latn-C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C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Јован Ристић</a:t>
            </a:r>
            <a:r>
              <a:rPr lang="sr-Latn-CS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CS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највећи</a:t>
            </a:r>
            <a:r>
              <a:rPr lang="sr-Latn-C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x-non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српски политичар 19.века</a:t>
            </a:r>
            <a:endParaRPr kumimoji="0" lang="sr-Latn-C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2400" i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sr-Latn-C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</a:t>
            </a:r>
            <a:r>
              <a:rPr kumimoji="0" lang="sr-Latn-CS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Мисли шта мислиш</a:t>
            </a:r>
            <a:r>
              <a:rPr kumimoji="0" lang="sr-Latn-C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kumimoji="0" lang="sr-Latn-CS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узми шта можеш</a:t>
            </a:r>
            <a:r>
              <a:rPr kumimoji="0" lang="sr-Latn-C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kumimoji="0" lang="x-none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sr-Latn-C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x-none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Девиза </a:t>
            </a:r>
            <a:r>
              <a:rPr kumimoji="0" lang="x-non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Ј.Ристића</a:t>
            </a:r>
            <a:endParaRPr kumimoji="0" lang="sr-Latn-C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sr-Latn-CS" sz="2400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sr-Latn-C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51920" y="3429000"/>
            <a:ext cx="2456682" cy="234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12976"/>
            <a:ext cx="2286000" cy="2000250"/>
          </a:xfrm>
          <a:prstGeom prst="roundRect">
            <a:avLst>
              <a:gd name="adj" fmla="val 1594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44208" y="522920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Нишка тврђава</a:t>
            </a:r>
            <a:endParaRPr lang="sr-Latn-CS" sz="2400" dirty="0"/>
          </a:p>
        </p:txBody>
      </p:sp>
    </p:spTree>
  </p:cSld>
  <p:clrMapOvr>
    <a:masterClrMapping/>
  </p:clrMapOvr>
  <p:transition spd="slow">
    <p:wedge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63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3" descr="Srbija1878-1913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1835696" y="142875"/>
            <a:ext cx="5616624" cy="6715125"/>
          </a:xfrm>
        </p:spPr>
      </p:pic>
      <p:sp>
        <p:nvSpPr>
          <p:cNvPr id="5" name="Freeform 4"/>
          <p:cNvSpPr/>
          <p:nvPr/>
        </p:nvSpPr>
        <p:spPr>
          <a:xfrm>
            <a:off x="4643438" y="2571750"/>
            <a:ext cx="1965325" cy="1303338"/>
          </a:xfrm>
          <a:custGeom>
            <a:avLst/>
            <a:gdLst>
              <a:gd name="connsiteX0" fmla="*/ 453 w 1965855"/>
              <a:gd name="connsiteY0" fmla="*/ 449727 h 1303105"/>
              <a:gd name="connsiteX1" fmla="*/ 3241 w 1965855"/>
              <a:gd name="connsiteY1" fmla="*/ 433000 h 1303105"/>
              <a:gd name="connsiteX2" fmla="*/ 33906 w 1965855"/>
              <a:gd name="connsiteY2" fmla="*/ 419061 h 1303105"/>
              <a:gd name="connsiteX3" fmla="*/ 42270 w 1965855"/>
              <a:gd name="connsiteY3" fmla="*/ 410698 h 1303105"/>
              <a:gd name="connsiteX4" fmla="*/ 50633 w 1965855"/>
              <a:gd name="connsiteY4" fmla="*/ 407910 h 1303105"/>
              <a:gd name="connsiteX5" fmla="*/ 61784 w 1965855"/>
              <a:gd name="connsiteY5" fmla="*/ 391183 h 1303105"/>
              <a:gd name="connsiteX6" fmla="*/ 150994 w 1965855"/>
              <a:gd name="connsiteY6" fmla="*/ 382820 h 1303105"/>
              <a:gd name="connsiteX7" fmla="*/ 159358 w 1965855"/>
              <a:gd name="connsiteY7" fmla="*/ 377244 h 1303105"/>
              <a:gd name="connsiteX8" fmla="*/ 167721 w 1965855"/>
              <a:gd name="connsiteY8" fmla="*/ 374457 h 1303105"/>
              <a:gd name="connsiteX9" fmla="*/ 181660 w 1965855"/>
              <a:gd name="connsiteY9" fmla="*/ 368881 h 1303105"/>
              <a:gd name="connsiteX10" fmla="*/ 190023 w 1965855"/>
              <a:gd name="connsiteY10" fmla="*/ 363305 h 1303105"/>
              <a:gd name="connsiteX11" fmla="*/ 206750 w 1965855"/>
              <a:gd name="connsiteY11" fmla="*/ 357730 h 1303105"/>
              <a:gd name="connsiteX12" fmla="*/ 229053 w 1965855"/>
              <a:gd name="connsiteY12" fmla="*/ 349366 h 1303105"/>
              <a:gd name="connsiteX13" fmla="*/ 298748 w 1965855"/>
              <a:gd name="connsiteY13" fmla="*/ 346578 h 1303105"/>
              <a:gd name="connsiteX14" fmla="*/ 304323 w 1965855"/>
              <a:gd name="connsiteY14" fmla="*/ 338215 h 1303105"/>
              <a:gd name="connsiteX15" fmla="*/ 312687 w 1965855"/>
              <a:gd name="connsiteY15" fmla="*/ 332639 h 1303105"/>
              <a:gd name="connsiteX16" fmla="*/ 371231 w 1965855"/>
              <a:gd name="connsiteY16" fmla="*/ 327064 h 1303105"/>
              <a:gd name="connsiteX17" fmla="*/ 393533 w 1965855"/>
              <a:gd name="connsiteY17" fmla="*/ 324276 h 1303105"/>
              <a:gd name="connsiteX18" fmla="*/ 396321 w 1965855"/>
              <a:gd name="connsiteY18" fmla="*/ 310337 h 1303105"/>
              <a:gd name="connsiteX19" fmla="*/ 413048 w 1965855"/>
              <a:gd name="connsiteY19" fmla="*/ 299186 h 1303105"/>
              <a:gd name="connsiteX20" fmla="*/ 421411 w 1965855"/>
              <a:gd name="connsiteY20" fmla="*/ 293610 h 1303105"/>
              <a:gd name="connsiteX21" fmla="*/ 438138 w 1965855"/>
              <a:gd name="connsiteY21" fmla="*/ 279671 h 1303105"/>
              <a:gd name="connsiteX22" fmla="*/ 440926 w 1965855"/>
              <a:gd name="connsiteY22" fmla="*/ 271308 h 1303105"/>
              <a:gd name="connsiteX23" fmla="*/ 460441 w 1965855"/>
              <a:gd name="connsiteY23" fmla="*/ 257369 h 1303105"/>
              <a:gd name="connsiteX24" fmla="*/ 474380 w 1965855"/>
              <a:gd name="connsiteY24" fmla="*/ 243430 h 1303105"/>
              <a:gd name="connsiteX25" fmla="*/ 488319 w 1965855"/>
              <a:gd name="connsiteY25" fmla="*/ 221127 h 1303105"/>
              <a:gd name="connsiteX26" fmla="*/ 496682 w 1965855"/>
              <a:gd name="connsiteY26" fmla="*/ 209976 h 1303105"/>
              <a:gd name="connsiteX27" fmla="*/ 502258 w 1965855"/>
              <a:gd name="connsiteY27" fmla="*/ 201613 h 1303105"/>
              <a:gd name="connsiteX28" fmla="*/ 510621 w 1965855"/>
              <a:gd name="connsiteY28" fmla="*/ 165371 h 1303105"/>
              <a:gd name="connsiteX29" fmla="*/ 521772 w 1965855"/>
              <a:gd name="connsiteY29" fmla="*/ 159796 h 1303105"/>
              <a:gd name="connsiteX30" fmla="*/ 532923 w 1965855"/>
              <a:gd name="connsiteY30" fmla="*/ 157008 h 1303105"/>
              <a:gd name="connsiteX31" fmla="*/ 541287 w 1965855"/>
              <a:gd name="connsiteY31" fmla="*/ 151432 h 1303105"/>
              <a:gd name="connsiteX32" fmla="*/ 552438 w 1965855"/>
              <a:gd name="connsiteY32" fmla="*/ 143069 h 1303105"/>
              <a:gd name="connsiteX33" fmla="*/ 560802 w 1965855"/>
              <a:gd name="connsiteY33" fmla="*/ 140281 h 1303105"/>
              <a:gd name="connsiteX34" fmla="*/ 605406 w 1965855"/>
              <a:gd name="connsiteY34" fmla="*/ 148644 h 1303105"/>
              <a:gd name="connsiteX35" fmla="*/ 608194 w 1965855"/>
              <a:gd name="connsiteY35" fmla="*/ 162583 h 1303105"/>
              <a:gd name="connsiteX36" fmla="*/ 633284 w 1965855"/>
              <a:gd name="connsiteY36" fmla="*/ 184886 h 1303105"/>
              <a:gd name="connsiteX37" fmla="*/ 652799 w 1965855"/>
              <a:gd name="connsiteY37" fmla="*/ 201613 h 1303105"/>
              <a:gd name="connsiteX38" fmla="*/ 663950 w 1965855"/>
              <a:gd name="connsiteY38" fmla="*/ 221127 h 1303105"/>
              <a:gd name="connsiteX39" fmla="*/ 705767 w 1965855"/>
              <a:gd name="connsiteY39" fmla="*/ 232278 h 1303105"/>
              <a:gd name="connsiteX40" fmla="*/ 716919 w 1965855"/>
              <a:gd name="connsiteY40" fmla="*/ 235066 h 1303105"/>
              <a:gd name="connsiteX41" fmla="*/ 797765 w 1965855"/>
              <a:gd name="connsiteY41" fmla="*/ 232278 h 1303105"/>
              <a:gd name="connsiteX42" fmla="*/ 811704 w 1965855"/>
              <a:gd name="connsiteY42" fmla="*/ 218339 h 1303105"/>
              <a:gd name="connsiteX43" fmla="*/ 820067 w 1965855"/>
              <a:gd name="connsiteY43" fmla="*/ 209976 h 1303105"/>
              <a:gd name="connsiteX44" fmla="*/ 825643 w 1965855"/>
              <a:gd name="connsiteY44" fmla="*/ 176522 h 1303105"/>
              <a:gd name="connsiteX45" fmla="*/ 828431 w 1965855"/>
              <a:gd name="connsiteY45" fmla="*/ 168159 h 1303105"/>
              <a:gd name="connsiteX46" fmla="*/ 831219 w 1965855"/>
              <a:gd name="connsiteY46" fmla="*/ 157008 h 1303105"/>
              <a:gd name="connsiteX47" fmla="*/ 839582 w 1965855"/>
              <a:gd name="connsiteY47" fmla="*/ 148644 h 1303105"/>
              <a:gd name="connsiteX48" fmla="*/ 856309 w 1965855"/>
              <a:gd name="connsiteY48" fmla="*/ 137493 h 1303105"/>
              <a:gd name="connsiteX49" fmla="*/ 861884 w 1965855"/>
              <a:gd name="connsiteY49" fmla="*/ 129130 h 1303105"/>
              <a:gd name="connsiteX50" fmla="*/ 870248 w 1965855"/>
              <a:gd name="connsiteY50" fmla="*/ 117978 h 1303105"/>
              <a:gd name="connsiteX51" fmla="*/ 873036 w 1965855"/>
              <a:gd name="connsiteY51" fmla="*/ 109615 h 1303105"/>
              <a:gd name="connsiteX52" fmla="*/ 875823 w 1965855"/>
              <a:gd name="connsiteY52" fmla="*/ 73374 h 1303105"/>
              <a:gd name="connsiteX53" fmla="*/ 884187 w 1965855"/>
              <a:gd name="connsiteY53" fmla="*/ 53859 h 1303105"/>
              <a:gd name="connsiteX54" fmla="*/ 892550 w 1965855"/>
              <a:gd name="connsiteY54" fmla="*/ 45496 h 1303105"/>
              <a:gd name="connsiteX55" fmla="*/ 903702 w 1965855"/>
              <a:gd name="connsiteY55" fmla="*/ 28769 h 1303105"/>
              <a:gd name="connsiteX56" fmla="*/ 912065 w 1965855"/>
              <a:gd name="connsiteY56" fmla="*/ 23193 h 1303105"/>
              <a:gd name="connsiteX57" fmla="*/ 920428 w 1965855"/>
              <a:gd name="connsiteY57" fmla="*/ 14830 h 1303105"/>
              <a:gd name="connsiteX58" fmla="*/ 945519 w 1965855"/>
              <a:gd name="connsiteY58" fmla="*/ 891 h 1303105"/>
              <a:gd name="connsiteX59" fmla="*/ 962245 w 1965855"/>
              <a:gd name="connsiteY59" fmla="*/ 3678 h 1303105"/>
              <a:gd name="connsiteX60" fmla="*/ 965033 w 1965855"/>
              <a:gd name="connsiteY60" fmla="*/ 17618 h 1303105"/>
              <a:gd name="connsiteX61" fmla="*/ 970609 w 1965855"/>
              <a:gd name="connsiteY61" fmla="*/ 25981 h 1303105"/>
              <a:gd name="connsiteX62" fmla="*/ 973397 w 1965855"/>
              <a:gd name="connsiteY62" fmla="*/ 34344 h 1303105"/>
              <a:gd name="connsiteX63" fmla="*/ 984548 w 1965855"/>
              <a:gd name="connsiteY63" fmla="*/ 51071 h 1303105"/>
              <a:gd name="connsiteX64" fmla="*/ 987336 w 1965855"/>
              <a:gd name="connsiteY64" fmla="*/ 65010 h 1303105"/>
              <a:gd name="connsiteX65" fmla="*/ 1006850 w 1965855"/>
              <a:gd name="connsiteY65" fmla="*/ 81737 h 1303105"/>
              <a:gd name="connsiteX66" fmla="*/ 1031941 w 1965855"/>
              <a:gd name="connsiteY66" fmla="*/ 95676 h 1303105"/>
              <a:gd name="connsiteX67" fmla="*/ 1040304 w 1965855"/>
              <a:gd name="connsiteY67" fmla="*/ 104039 h 1303105"/>
              <a:gd name="connsiteX68" fmla="*/ 1048667 w 1965855"/>
              <a:gd name="connsiteY68" fmla="*/ 109615 h 1303105"/>
              <a:gd name="connsiteX69" fmla="*/ 1070970 w 1965855"/>
              <a:gd name="connsiteY69" fmla="*/ 140281 h 1303105"/>
              <a:gd name="connsiteX70" fmla="*/ 1098848 w 1965855"/>
              <a:gd name="connsiteY70" fmla="*/ 143069 h 1303105"/>
              <a:gd name="connsiteX71" fmla="*/ 1109999 w 1965855"/>
              <a:gd name="connsiteY71" fmla="*/ 145857 h 1303105"/>
              <a:gd name="connsiteX72" fmla="*/ 1126726 w 1965855"/>
              <a:gd name="connsiteY72" fmla="*/ 159796 h 1303105"/>
              <a:gd name="connsiteX73" fmla="*/ 1137877 w 1965855"/>
              <a:gd name="connsiteY73" fmla="*/ 162583 h 1303105"/>
              <a:gd name="connsiteX74" fmla="*/ 1146241 w 1965855"/>
              <a:gd name="connsiteY74" fmla="*/ 168159 h 1303105"/>
              <a:gd name="connsiteX75" fmla="*/ 1165755 w 1965855"/>
              <a:gd name="connsiteY75" fmla="*/ 173735 h 1303105"/>
              <a:gd name="connsiteX76" fmla="*/ 1168543 w 1965855"/>
              <a:gd name="connsiteY76" fmla="*/ 182098 h 1303105"/>
              <a:gd name="connsiteX77" fmla="*/ 1171331 w 1965855"/>
              <a:gd name="connsiteY77" fmla="*/ 196037 h 1303105"/>
              <a:gd name="connsiteX78" fmla="*/ 1182482 w 1965855"/>
              <a:gd name="connsiteY78" fmla="*/ 198825 h 1303105"/>
              <a:gd name="connsiteX79" fmla="*/ 1241026 w 1965855"/>
              <a:gd name="connsiteY79" fmla="*/ 223915 h 1303105"/>
              <a:gd name="connsiteX80" fmla="*/ 1260541 w 1965855"/>
              <a:gd name="connsiteY80" fmla="*/ 201613 h 1303105"/>
              <a:gd name="connsiteX81" fmla="*/ 1274480 w 1965855"/>
              <a:gd name="connsiteY81" fmla="*/ 137493 h 1303105"/>
              <a:gd name="connsiteX82" fmla="*/ 1263328 w 1965855"/>
              <a:gd name="connsiteY82" fmla="*/ 112403 h 1303105"/>
              <a:gd name="connsiteX83" fmla="*/ 1321872 w 1965855"/>
              <a:gd name="connsiteY83" fmla="*/ 104039 h 1303105"/>
              <a:gd name="connsiteX84" fmla="*/ 1388780 w 1965855"/>
              <a:gd name="connsiteY84" fmla="*/ 65010 h 1303105"/>
              <a:gd name="connsiteX85" fmla="*/ 1452899 w 1965855"/>
              <a:gd name="connsiteY85" fmla="*/ 42708 h 1303105"/>
              <a:gd name="connsiteX86" fmla="*/ 1564411 w 1965855"/>
              <a:gd name="connsiteY86" fmla="*/ 98464 h 1303105"/>
              <a:gd name="connsiteX87" fmla="*/ 1712165 w 1965855"/>
              <a:gd name="connsiteY87" fmla="*/ 187674 h 1303105"/>
              <a:gd name="connsiteX88" fmla="*/ 1826465 w 1965855"/>
              <a:gd name="connsiteY88" fmla="*/ 276883 h 1303105"/>
              <a:gd name="connsiteX89" fmla="*/ 1965855 w 1965855"/>
              <a:gd name="connsiteY89" fmla="*/ 396759 h 1303105"/>
              <a:gd name="connsiteX90" fmla="*/ 1940765 w 1965855"/>
              <a:gd name="connsiteY90" fmla="*/ 410698 h 1303105"/>
              <a:gd name="connsiteX91" fmla="*/ 1890584 w 1965855"/>
              <a:gd name="connsiteY91" fmla="*/ 427425 h 1303105"/>
              <a:gd name="connsiteX92" fmla="*/ 1857131 w 1965855"/>
              <a:gd name="connsiteY92" fmla="*/ 444152 h 1303105"/>
              <a:gd name="connsiteX93" fmla="*/ 1823677 w 1965855"/>
              <a:gd name="connsiteY93" fmla="*/ 441364 h 1303105"/>
              <a:gd name="connsiteX94" fmla="*/ 1787436 w 1965855"/>
              <a:gd name="connsiteY94" fmla="*/ 522210 h 1303105"/>
              <a:gd name="connsiteX95" fmla="*/ 1734467 w 1965855"/>
              <a:gd name="connsiteY95" fmla="*/ 577966 h 1303105"/>
              <a:gd name="connsiteX96" fmla="*/ 1684287 w 1965855"/>
              <a:gd name="connsiteY96" fmla="*/ 580754 h 1303105"/>
              <a:gd name="connsiteX97" fmla="*/ 1628531 w 1965855"/>
              <a:gd name="connsiteY97" fmla="*/ 580754 h 1303105"/>
              <a:gd name="connsiteX98" fmla="*/ 1553260 w 1965855"/>
              <a:gd name="connsiteY98" fmla="*/ 569603 h 1303105"/>
              <a:gd name="connsiteX99" fmla="*/ 1536533 w 1965855"/>
              <a:gd name="connsiteY99" fmla="*/ 580754 h 1303105"/>
              <a:gd name="connsiteX100" fmla="*/ 1572775 w 1965855"/>
              <a:gd name="connsiteY100" fmla="*/ 605844 h 1303105"/>
              <a:gd name="connsiteX101" fmla="*/ 1606228 w 1965855"/>
              <a:gd name="connsiteY101" fmla="*/ 636510 h 1303105"/>
              <a:gd name="connsiteX102" fmla="*/ 1586714 w 1965855"/>
              <a:gd name="connsiteY102" fmla="*/ 664388 h 1303105"/>
              <a:gd name="connsiteX103" fmla="*/ 1542109 w 1965855"/>
              <a:gd name="connsiteY103" fmla="*/ 695054 h 1303105"/>
              <a:gd name="connsiteX104" fmla="*/ 1528170 w 1965855"/>
              <a:gd name="connsiteY104" fmla="*/ 739659 h 1303105"/>
              <a:gd name="connsiteX105" fmla="*/ 1397143 w 1965855"/>
              <a:gd name="connsiteY105" fmla="*/ 806566 h 1303105"/>
              <a:gd name="connsiteX106" fmla="*/ 1419445 w 1965855"/>
              <a:gd name="connsiteY106" fmla="*/ 945957 h 1303105"/>
              <a:gd name="connsiteX107" fmla="*/ 1352538 w 1965855"/>
              <a:gd name="connsiteY107" fmla="*/ 1043530 h 1303105"/>
              <a:gd name="connsiteX108" fmla="*/ 1274480 w 1965855"/>
              <a:gd name="connsiteY108" fmla="*/ 1121588 h 1303105"/>
              <a:gd name="connsiteX109" fmla="*/ 1257753 w 1965855"/>
              <a:gd name="connsiteY109" fmla="*/ 1219161 h 1303105"/>
              <a:gd name="connsiteX110" fmla="*/ 1224299 w 1965855"/>
              <a:gd name="connsiteY110" fmla="*/ 1249827 h 1303105"/>
              <a:gd name="connsiteX111" fmla="*/ 1182482 w 1965855"/>
              <a:gd name="connsiteY111" fmla="*/ 1252615 h 1303105"/>
              <a:gd name="connsiteX112" fmla="*/ 1123938 w 1965855"/>
              <a:gd name="connsiteY112" fmla="*/ 1221949 h 1303105"/>
              <a:gd name="connsiteX113" fmla="*/ 1082121 w 1965855"/>
              <a:gd name="connsiteY113" fmla="*/ 1286069 h 1303105"/>
              <a:gd name="connsiteX114" fmla="*/ 1031941 w 1965855"/>
              <a:gd name="connsiteY114" fmla="*/ 1302796 h 1303105"/>
              <a:gd name="connsiteX115" fmla="*/ 959458 w 1965855"/>
              <a:gd name="connsiteY115" fmla="*/ 1260978 h 1303105"/>
              <a:gd name="connsiteX116" fmla="*/ 906489 w 1965855"/>
              <a:gd name="connsiteY116" fmla="*/ 1213586 h 1303105"/>
              <a:gd name="connsiteX117" fmla="*/ 853521 w 1965855"/>
              <a:gd name="connsiteY117" fmla="*/ 1166193 h 1303105"/>
              <a:gd name="connsiteX118" fmla="*/ 861884 w 1965855"/>
              <a:gd name="connsiteY118" fmla="*/ 1129952 h 1303105"/>
              <a:gd name="connsiteX119" fmla="*/ 920428 w 1965855"/>
              <a:gd name="connsiteY119" fmla="*/ 1088135 h 1303105"/>
              <a:gd name="connsiteX120" fmla="*/ 900914 w 1965855"/>
              <a:gd name="connsiteY120" fmla="*/ 1040742 h 1303105"/>
              <a:gd name="connsiteX121" fmla="*/ 864672 w 1965855"/>
              <a:gd name="connsiteY121" fmla="*/ 1018439 h 1303105"/>
              <a:gd name="connsiteX122" fmla="*/ 859097 w 1965855"/>
              <a:gd name="connsiteY122" fmla="*/ 979410 h 1303105"/>
              <a:gd name="connsiteX123" fmla="*/ 800553 w 1965855"/>
              <a:gd name="connsiteY123" fmla="*/ 982198 h 1303105"/>
              <a:gd name="connsiteX124" fmla="*/ 783826 w 1965855"/>
              <a:gd name="connsiteY124" fmla="*/ 1012864 h 1303105"/>
              <a:gd name="connsiteX125" fmla="*/ 758736 w 1965855"/>
              <a:gd name="connsiteY125" fmla="*/ 1026803 h 1303105"/>
              <a:gd name="connsiteX126" fmla="*/ 747584 w 1965855"/>
              <a:gd name="connsiteY126" fmla="*/ 987774 h 1303105"/>
              <a:gd name="connsiteX127" fmla="*/ 661162 w 1965855"/>
              <a:gd name="connsiteY127" fmla="*/ 945957 h 1303105"/>
              <a:gd name="connsiteX128" fmla="*/ 527348 w 1965855"/>
              <a:gd name="connsiteY128" fmla="*/ 929230 h 1303105"/>
              <a:gd name="connsiteX129" fmla="*/ 552438 w 1965855"/>
              <a:gd name="connsiteY129" fmla="*/ 823293 h 1303105"/>
              <a:gd name="connsiteX130" fmla="*/ 588680 w 1965855"/>
              <a:gd name="connsiteY130" fmla="*/ 764749 h 1303105"/>
              <a:gd name="connsiteX131" fmla="*/ 527348 w 1965855"/>
              <a:gd name="connsiteY131" fmla="*/ 789839 h 1303105"/>
              <a:gd name="connsiteX132" fmla="*/ 460441 w 1965855"/>
              <a:gd name="connsiteY132" fmla="*/ 756386 h 1303105"/>
              <a:gd name="connsiteX133" fmla="*/ 435350 w 1965855"/>
              <a:gd name="connsiteY133" fmla="*/ 767537 h 1303105"/>
              <a:gd name="connsiteX134" fmla="*/ 387958 w 1965855"/>
              <a:gd name="connsiteY134" fmla="*/ 717357 h 1303105"/>
              <a:gd name="connsiteX135" fmla="*/ 374019 w 1965855"/>
              <a:gd name="connsiteY135" fmla="*/ 633722 h 1303105"/>
              <a:gd name="connsiteX136" fmla="*/ 351716 w 1965855"/>
              <a:gd name="connsiteY136" fmla="*/ 616996 h 1303105"/>
              <a:gd name="connsiteX137" fmla="*/ 340565 w 1965855"/>
              <a:gd name="connsiteY137" fmla="*/ 644874 h 1303105"/>
              <a:gd name="connsiteX138" fmla="*/ 318262 w 1965855"/>
              <a:gd name="connsiteY138" fmla="*/ 630935 h 1303105"/>
              <a:gd name="connsiteX139" fmla="*/ 301536 w 1965855"/>
              <a:gd name="connsiteY139" fmla="*/ 541725 h 1303105"/>
              <a:gd name="connsiteX140" fmla="*/ 301536 w 1965855"/>
              <a:gd name="connsiteY140" fmla="*/ 513847 h 1303105"/>
              <a:gd name="connsiteX141" fmla="*/ 279233 w 1965855"/>
              <a:gd name="connsiteY141" fmla="*/ 519422 h 1303105"/>
              <a:gd name="connsiteX142" fmla="*/ 256931 w 1965855"/>
              <a:gd name="connsiteY142" fmla="*/ 499908 h 1303105"/>
              <a:gd name="connsiteX143" fmla="*/ 234628 w 1965855"/>
              <a:gd name="connsiteY143" fmla="*/ 527786 h 1303105"/>
              <a:gd name="connsiteX144" fmla="*/ 173297 w 1965855"/>
              <a:gd name="connsiteY144" fmla="*/ 494332 h 1303105"/>
              <a:gd name="connsiteX145" fmla="*/ 148206 w 1965855"/>
              <a:gd name="connsiteY145" fmla="*/ 513847 h 1303105"/>
              <a:gd name="connsiteX146" fmla="*/ 98026 w 1965855"/>
              <a:gd name="connsiteY146" fmla="*/ 472030 h 1303105"/>
              <a:gd name="connsiteX147" fmla="*/ 453 w 1965855"/>
              <a:gd name="connsiteY147" fmla="*/ 449727 h 13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965855" h="1303105">
                <a:moveTo>
                  <a:pt x="453" y="449727"/>
                </a:moveTo>
                <a:cubicBezTo>
                  <a:pt x="1382" y="444151"/>
                  <a:pt x="0" y="437631"/>
                  <a:pt x="3241" y="433000"/>
                </a:cubicBezTo>
                <a:cubicBezTo>
                  <a:pt x="11092" y="421784"/>
                  <a:pt x="22460" y="421350"/>
                  <a:pt x="33906" y="419061"/>
                </a:cubicBezTo>
                <a:cubicBezTo>
                  <a:pt x="36694" y="416273"/>
                  <a:pt x="38990" y="412885"/>
                  <a:pt x="42270" y="410698"/>
                </a:cubicBezTo>
                <a:cubicBezTo>
                  <a:pt x="44715" y="409068"/>
                  <a:pt x="48555" y="409988"/>
                  <a:pt x="50633" y="407910"/>
                </a:cubicBezTo>
                <a:cubicBezTo>
                  <a:pt x="55371" y="403172"/>
                  <a:pt x="55790" y="394179"/>
                  <a:pt x="61784" y="391183"/>
                </a:cubicBezTo>
                <a:cubicBezTo>
                  <a:pt x="96224" y="373966"/>
                  <a:pt x="68783" y="385756"/>
                  <a:pt x="150994" y="382820"/>
                </a:cubicBezTo>
                <a:cubicBezTo>
                  <a:pt x="153782" y="380961"/>
                  <a:pt x="156361" y="378742"/>
                  <a:pt x="159358" y="377244"/>
                </a:cubicBezTo>
                <a:cubicBezTo>
                  <a:pt x="161986" y="375930"/>
                  <a:pt x="164970" y="375489"/>
                  <a:pt x="167721" y="374457"/>
                </a:cubicBezTo>
                <a:cubicBezTo>
                  <a:pt x="172407" y="372700"/>
                  <a:pt x="177184" y="371119"/>
                  <a:pt x="181660" y="368881"/>
                </a:cubicBezTo>
                <a:cubicBezTo>
                  <a:pt x="184657" y="367383"/>
                  <a:pt x="186961" y="364666"/>
                  <a:pt x="190023" y="363305"/>
                </a:cubicBezTo>
                <a:cubicBezTo>
                  <a:pt x="195394" y="360918"/>
                  <a:pt x="201493" y="360358"/>
                  <a:pt x="206750" y="357730"/>
                </a:cubicBezTo>
                <a:cubicBezTo>
                  <a:pt x="214411" y="353900"/>
                  <a:pt x="220248" y="349973"/>
                  <a:pt x="229053" y="349366"/>
                </a:cubicBezTo>
                <a:cubicBezTo>
                  <a:pt x="252248" y="347766"/>
                  <a:pt x="275516" y="347507"/>
                  <a:pt x="298748" y="346578"/>
                </a:cubicBezTo>
                <a:cubicBezTo>
                  <a:pt x="300606" y="343790"/>
                  <a:pt x="301954" y="340584"/>
                  <a:pt x="304323" y="338215"/>
                </a:cubicBezTo>
                <a:cubicBezTo>
                  <a:pt x="306692" y="335846"/>
                  <a:pt x="309690" y="334137"/>
                  <a:pt x="312687" y="332639"/>
                </a:cubicBezTo>
                <a:cubicBezTo>
                  <a:pt x="327844" y="325061"/>
                  <a:pt x="369996" y="327133"/>
                  <a:pt x="371231" y="327064"/>
                </a:cubicBezTo>
                <a:cubicBezTo>
                  <a:pt x="378665" y="326135"/>
                  <a:pt x="387299" y="328432"/>
                  <a:pt x="393533" y="324276"/>
                </a:cubicBezTo>
                <a:cubicBezTo>
                  <a:pt x="397476" y="321648"/>
                  <a:pt x="394202" y="314575"/>
                  <a:pt x="396321" y="310337"/>
                </a:cubicBezTo>
                <a:cubicBezTo>
                  <a:pt x="400497" y="301984"/>
                  <a:pt x="405614" y="301664"/>
                  <a:pt x="413048" y="299186"/>
                </a:cubicBezTo>
                <a:cubicBezTo>
                  <a:pt x="415836" y="297327"/>
                  <a:pt x="418837" y="295755"/>
                  <a:pt x="421411" y="293610"/>
                </a:cubicBezTo>
                <a:cubicBezTo>
                  <a:pt x="442876" y="275722"/>
                  <a:pt x="417374" y="293515"/>
                  <a:pt x="438138" y="279671"/>
                </a:cubicBezTo>
                <a:cubicBezTo>
                  <a:pt x="439067" y="276883"/>
                  <a:pt x="439045" y="273565"/>
                  <a:pt x="440926" y="271308"/>
                </a:cubicBezTo>
                <a:cubicBezTo>
                  <a:pt x="443091" y="268709"/>
                  <a:pt x="456623" y="259914"/>
                  <a:pt x="460441" y="257369"/>
                </a:cubicBezTo>
                <a:cubicBezTo>
                  <a:pt x="475308" y="235065"/>
                  <a:pt x="455795" y="262015"/>
                  <a:pt x="474380" y="243430"/>
                </a:cubicBezTo>
                <a:cubicBezTo>
                  <a:pt x="484905" y="232905"/>
                  <a:pt x="480961" y="232900"/>
                  <a:pt x="488319" y="221127"/>
                </a:cubicBezTo>
                <a:cubicBezTo>
                  <a:pt x="490782" y="217187"/>
                  <a:pt x="493981" y="213757"/>
                  <a:pt x="496682" y="209976"/>
                </a:cubicBezTo>
                <a:cubicBezTo>
                  <a:pt x="498629" y="207250"/>
                  <a:pt x="500399" y="204401"/>
                  <a:pt x="502258" y="201613"/>
                </a:cubicBezTo>
                <a:cubicBezTo>
                  <a:pt x="503199" y="192204"/>
                  <a:pt x="500647" y="173683"/>
                  <a:pt x="510621" y="165371"/>
                </a:cubicBezTo>
                <a:cubicBezTo>
                  <a:pt x="513813" y="162711"/>
                  <a:pt x="517881" y="161255"/>
                  <a:pt x="521772" y="159796"/>
                </a:cubicBezTo>
                <a:cubicBezTo>
                  <a:pt x="525359" y="158451"/>
                  <a:pt x="529206" y="157937"/>
                  <a:pt x="532923" y="157008"/>
                </a:cubicBezTo>
                <a:cubicBezTo>
                  <a:pt x="535711" y="155149"/>
                  <a:pt x="538560" y="153380"/>
                  <a:pt x="541287" y="151432"/>
                </a:cubicBezTo>
                <a:cubicBezTo>
                  <a:pt x="545068" y="148731"/>
                  <a:pt x="548404" y="145374"/>
                  <a:pt x="552438" y="143069"/>
                </a:cubicBezTo>
                <a:cubicBezTo>
                  <a:pt x="554990" y="141611"/>
                  <a:pt x="558014" y="141210"/>
                  <a:pt x="560802" y="140281"/>
                </a:cubicBezTo>
                <a:cubicBezTo>
                  <a:pt x="575670" y="143069"/>
                  <a:pt x="602439" y="133811"/>
                  <a:pt x="605406" y="148644"/>
                </a:cubicBezTo>
                <a:cubicBezTo>
                  <a:pt x="606335" y="153290"/>
                  <a:pt x="605650" y="158585"/>
                  <a:pt x="608194" y="162583"/>
                </a:cubicBezTo>
                <a:cubicBezTo>
                  <a:pt x="621375" y="183296"/>
                  <a:pt x="620874" y="174249"/>
                  <a:pt x="633284" y="184886"/>
                </a:cubicBezTo>
                <a:cubicBezTo>
                  <a:pt x="656945" y="205167"/>
                  <a:pt x="633600" y="188812"/>
                  <a:pt x="652799" y="201613"/>
                </a:cubicBezTo>
                <a:cubicBezTo>
                  <a:pt x="654984" y="205983"/>
                  <a:pt x="660011" y="217188"/>
                  <a:pt x="663950" y="221127"/>
                </a:cubicBezTo>
                <a:cubicBezTo>
                  <a:pt x="674709" y="231886"/>
                  <a:pt x="692662" y="229821"/>
                  <a:pt x="705767" y="232278"/>
                </a:cubicBezTo>
                <a:cubicBezTo>
                  <a:pt x="709533" y="232984"/>
                  <a:pt x="713202" y="234137"/>
                  <a:pt x="716919" y="235066"/>
                </a:cubicBezTo>
                <a:cubicBezTo>
                  <a:pt x="743868" y="234137"/>
                  <a:pt x="770918" y="234795"/>
                  <a:pt x="797765" y="232278"/>
                </a:cubicBezTo>
                <a:cubicBezTo>
                  <a:pt x="805157" y="231585"/>
                  <a:pt x="808029" y="222749"/>
                  <a:pt x="811704" y="218339"/>
                </a:cubicBezTo>
                <a:cubicBezTo>
                  <a:pt x="814228" y="215310"/>
                  <a:pt x="817279" y="212764"/>
                  <a:pt x="820067" y="209976"/>
                </a:cubicBezTo>
                <a:cubicBezTo>
                  <a:pt x="827454" y="180432"/>
                  <a:pt x="816941" y="224380"/>
                  <a:pt x="825643" y="176522"/>
                </a:cubicBezTo>
                <a:cubicBezTo>
                  <a:pt x="826169" y="173631"/>
                  <a:pt x="827624" y="170984"/>
                  <a:pt x="828431" y="168159"/>
                </a:cubicBezTo>
                <a:cubicBezTo>
                  <a:pt x="829484" y="164475"/>
                  <a:pt x="829318" y="160335"/>
                  <a:pt x="831219" y="157008"/>
                </a:cubicBezTo>
                <a:cubicBezTo>
                  <a:pt x="833175" y="153585"/>
                  <a:pt x="836470" y="151065"/>
                  <a:pt x="839582" y="148644"/>
                </a:cubicBezTo>
                <a:cubicBezTo>
                  <a:pt x="844871" y="144530"/>
                  <a:pt x="856309" y="137493"/>
                  <a:pt x="856309" y="137493"/>
                </a:cubicBezTo>
                <a:cubicBezTo>
                  <a:pt x="858167" y="134705"/>
                  <a:pt x="859937" y="131856"/>
                  <a:pt x="861884" y="129130"/>
                </a:cubicBezTo>
                <a:cubicBezTo>
                  <a:pt x="864585" y="125349"/>
                  <a:pt x="867943" y="122012"/>
                  <a:pt x="870248" y="117978"/>
                </a:cubicBezTo>
                <a:cubicBezTo>
                  <a:pt x="871706" y="115427"/>
                  <a:pt x="872107" y="112403"/>
                  <a:pt x="873036" y="109615"/>
                </a:cubicBezTo>
                <a:cubicBezTo>
                  <a:pt x="873965" y="97535"/>
                  <a:pt x="874320" y="85396"/>
                  <a:pt x="875823" y="73374"/>
                </a:cubicBezTo>
                <a:cubicBezTo>
                  <a:pt x="876375" y="68961"/>
                  <a:pt x="882318" y="56476"/>
                  <a:pt x="884187" y="53859"/>
                </a:cubicBezTo>
                <a:cubicBezTo>
                  <a:pt x="886478" y="50651"/>
                  <a:pt x="890130" y="48608"/>
                  <a:pt x="892550" y="45496"/>
                </a:cubicBezTo>
                <a:cubicBezTo>
                  <a:pt x="896664" y="40206"/>
                  <a:pt x="899289" y="33812"/>
                  <a:pt x="903702" y="28769"/>
                </a:cubicBezTo>
                <a:cubicBezTo>
                  <a:pt x="905908" y="26247"/>
                  <a:pt x="909491" y="25338"/>
                  <a:pt x="912065" y="23193"/>
                </a:cubicBezTo>
                <a:cubicBezTo>
                  <a:pt x="915094" y="20669"/>
                  <a:pt x="917316" y="17250"/>
                  <a:pt x="920428" y="14830"/>
                </a:cubicBezTo>
                <a:cubicBezTo>
                  <a:pt x="934809" y="3644"/>
                  <a:pt x="932898" y="5096"/>
                  <a:pt x="945519" y="891"/>
                </a:cubicBezTo>
                <a:cubicBezTo>
                  <a:pt x="951094" y="1820"/>
                  <a:pt x="957954" y="0"/>
                  <a:pt x="962245" y="3678"/>
                </a:cubicBezTo>
                <a:cubicBezTo>
                  <a:pt x="965843" y="6762"/>
                  <a:pt x="963369" y="13181"/>
                  <a:pt x="965033" y="17618"/>
                </a:cubicBezTo>
                <a:cubicBezTo>
                  <a:pt x="966209" y="20755"/>
                  <a:pt x="969110" y="22984"/>
                  <a:pt x="970609" y="25981"/>
                </a:cubicBezTo>
                <a:cubicBezTo>
                  <a:pt x="971923" y="28609"/>
                  <a:pt x="971970" y="31775"/>
                  <a:pt x="973397" y="34344"/>
                </a:cubicBezTo>
                <a:cubicBezTo>
                  <a:pt x="976651" y="40202"/>
                  <a:pt x="984548" y="51071"/>
                  <a:pt x="984548" y="51071"/>
                </a:cubicBezTo>
                <a:cubicBezTo>
                  <a:pt x="985477" y="55717"/>
                  <a:pt x="985672" y="60573"/>
                  <a:pt x="987336" y="65010"/>
                </a:cubicBezTo>
                <a:cubicBezTo>
                  <a:pt x="991141" y="75158"/>
                  <a:pt x="997760" y="76056"/>
                  <a:pt x="1006850" y="81737"/>
                </a:cubicBezTo>
                <a:cubicBezTo>
                  <a:pt x="1024919" y="93030"/>
                  <a:pt x="1003811" y="81612"/>
                  <a:pt x="1031941" y="95676"/>
                </a:cubicBezTo>
                <a:cubicBezTo>
                  <a:pt x="1034729" y="98464"/>
                  <a:pt x="1037275" y="101515"/>
                  <a:pt x="1040304" y="104039"/>
                </a:cubicBezTo>
                <a:cubicBezTo>
                  <a:pt x="1042878" y="106184"/>
                  <a:pt x="1046461" y="107093"/>
                  <a:pt x="1048667" y="109615"/>
                </a:cubicBezTo>
                <a:cubicBezTo>
                  <a:pt x="1050480" y="111687"/>
                  <a:pt x="1066856" y="138518"/>
                  <a:pt x="1070970" y="140281"/>
                </a:cubicBezTo>
                <a:cubicBezTo>
                  <a:pt x="1079554" y="143960"/>
                  <a:pt x="1089555" y="142140"/>
                  <a:pt x="1098848" y="143069"/>
                </a:cubicBezTo>
                <a:cubicBezTo>
                  <a:pt x="1102565" y="143998"/>
                  <a:pt x="1106477" y="144348"/>
                  <a:pt x="1109999" y="145857"/>
                </a:cubicBezTo>
                <a:cubicBezTo>
                  <a:pt x="1129602" y="154258"/>
                  <a:pt x="1106627" y="148311"/>
                  <a:pt x="1126726" y="159796"/>
                </a:cubicBezTo>
                <a:cubicBezTo>
                  <a:pt x="1130053" y="161697"/>
                  <a:pt x="1134160" y="161654"/>
                  <a:pt x="1137877" y="162583"/>
                </a:cubicBezTo>
                <a:cubicBezTo>
                  <a:pt x="1140665" y="164442"/>
                  <a:pt x="1143244" y="166660"/>
                  <a:pt x="1146241" y="168159"/>
                </a:cubicBezTo>
                <a:cubicBezTo>
                  <a:pt x="1150241" y="170159"/>
                  <a:pt x="1162181" y="172842"/>
                  <a:pt x="1165755" y="173735"/>
                </a:cubicBezTo>
                <a:cubicBezTo>
                  <a:pt x="1166684" y="176523"/>
                  <a:pt x="1167830" y="179247"/>
                  <a:pt x="1168543" y="182098"/>
                </a:cubicBezTo>
                <a:cubicBezTo>
                  <a:pt x="1169692" y="186695"/>
                  <a:pt x="1168298" y="192397"/>
                  <a:pt x="1171331" y="196037"/>
                </a:cubicBezTo>
                <a:cubicBezTo>
                  <a:pt x="1173784" y="198980"/>
                  <a:pt x="1182482" y="198825"/>
                  <a:pt x="1182482" y="198825"/>
                </a:cubicBezTo>
                <a:lnTo>
                  <a:pt x="1241026" y="223915"/>
                </a:lnTo>
                <a:lnTo>
                  <a:pt x="1260541" y="201613"/>
                </a:lnTo>
                <a:lnTo>
                  <a:pt x="1274480" y="137493"/>
                </a:lnTo>
                <a:lnTo>
                  <a:pt x="1263328" y="112403"/>
                </a:lnTo>
                <a:lnTo>
                  <a:pt x="1321872" y="104039"/>
                </a:lnTo>
                <a:lnTo>
                  <a:pt x="1388780" y="65010"/>
                </a:lnTo>
                <a:lnTo>
                  <a:pt x="1452899" y="42708"/>
                </a:lnTo>
                <a:lnTo>
                  <a:pt x="1564411" y="98464"/>
                </a:lnTo>
                <a:lnTo>
                  <a:pt x="1712165" y="187674"/>
                </a:lnTo>
                <a:lnTo>
                  <a:pt x="1826465" y="276883"/>
                </a:lnTo>
                <a:lnTo>
                  <a:pt x="1965855" y="396759"/>
                </a:lnTo>
                <a:lnTo>
                  <a:pt x="1940765" y="410698"/>
                </a:lnTo>
                <a:cubicBezTo>
                  <a:pt x="1892496" y="427734"/>
                  <a:pt x="1910125" y="427425"/>
                  <a:pt x="1890584" y="427425"/>
                </a:cubicBezTo>
                <a:lnTo>
                  <a:pt x="1857131" y="444152"/>
                </a:lnTo>
                <a:lnTo>
                  <a:pt x="1823677" y="441364"/>
                </a:lnTo>
                <a:lnTo>
                  <a:pt x="1787436" y="522210"/>
                </a:lnTo>
                <a:lnTo>
                  <a:pt x="1734467" y="577966"/>
                </a:lnTo>
                <a:lnTo>
                  <a:pt x="1684287" y="580754"/>
                </a:lnTo>
                <a:lnTo>
                  <a:pt x="1628531" y="580754"/>
                </a:lnTo>
                <a:lnTo>
                  <a:pt x="1553260" y="569603"/>
                </a:lnTo>
                <a:lnTo>
                  <a:pt x="1536533" y="580754"/>
                </a:lnTo>
                <a:lnTo>
                  <a:pt x="1572775" y="605844"/>
                </a:lnTo>
                <a:lnTo>
                  <a:pt x="1606228" y="636510"/>
                </a:lnTo>
                <a:lnTo>
                  <a:pt x="1586714" y="664388"/>
                </a:lnTo>
                <a:lnTo>
                  <a:pt x="1542109" y="695054"/>
                </a:lnTo>
                <a:lnTo>
                  <a:pt x="1528170" y="739659"/>
                </a:lnTo>
                <a:lnTo>
                  <a:pt x="1397143" y="806566"/>
                </a:lnTo>
                <a:lnTo>
                  <a:pt x="1419445" y="945957"/>
                </a:lnTo>
                <a:lnTo>
                  <a:pt x="1352538" y="1043530"/>
                </a:lnTo>
                <a:lnTo>
                  <a:pt x="1274480" y="1121588"/>
                </a:lnTo>
                <a:lnTo>
                  <a:pt x="1257753" y="1219161"/>
                </a:lnTo>
                <a:lnTo>
                  <a:pt x="1224299" y="1249827"/>
                </a:lnTo>
                <a:lnTo>
                  <a:pt x="1182482" y="1252615"/>
                </a:lnTo>
                <a:lnTo>
                  <a:pt x="1123938" y="1221949"/>
                </a:lnTo>
                <a:lnTo>
                  <a:pt x="1082121" y="1286069"/>
                </a:lnTo>
                <a:cubicBezTo>
                  <a:pt x="1033852" y="1303105"/>
                  <a:pt x="1051481" y="1302796"/>
                  <a:pt x="1031941" y="1302796"/>
                </a:cubicBezTo>
                <a:lnTo>
                  <a:pt x="959458" y="1260978"/>
                </a:lnTo>
                <a:lnTo>
                  <a:pt x="906489" y="1213586"/>
                </a:lnTo>
                <a:lnTo>
                  <a:pt x="853521" y="1166193"/>
                </a:lnTo>
                <a:lnTo>
                  <a:pt x="861884" y="1129952"/>
                </a:lnTo>
                <a:lnTo>
                  <a:pt x="920428" y="1088135"/>
                </a:lnTo>
                <a:lnTo>
                  <a:pt x="900914" y="1040742"/>
                </a:lnTo>
                <a:lnTo>
                  <a:pt x="864672" y="1018439"/>
                </a:lnTo>
                <a:lnTo>
                  <a:pt x="859097" y="979410"/>
                </a:lnTo>
                <a:lnTo>
                  <a:pt x="800553" y="982198"/>
                </a:lnTo>
                <a:lnTo>
                  <a:pt x="783826" y="1012864"/>
                </a:lnTo>
                <a:lnTo>
                  <a:pt x="758736" y="1026803"/>
                </a:lnTo>
                <a:lnTo>
                  <a:pt x="747584" y="987774"/>
                </a:lnTo>
                <a:lnTo>
                  <a:pt x="661162" y="945957"/>
                </a:lnTo>
                <a:lnTo>
                  <a:pt x="527348" y="929230"/>
                </a:lnTo>
                <a:lnTo>
                  <a:pt x="552438" y="823293"/>
                </a:lnTo>
                <a:lnTo>
                  <a:pt x="588680" y="764749"/>
                </a:lnTo>
                <a:lnTo>
                  <a:pt x="527348" y="789839"/>
                </a:lnTo>
                <a:lnTo>
                  <a:pt x="460441" y="756386"/>
                </a:lnTo>
                <a:lnTo>
                  <a:pt x="435350" y="767537"/>
                </a:lnTo>
                <a:lnTo>
                  <a:pt x="387958" y="717357"/>
                </a:lnTo>
                <a:lnTo>
                  <a:pt x="374019" y="633722"/>
                </a:lnTo>
                <a:lnTo>
                  <a:pt x="351716" y="616996"/>
                </a:lnTo>
                <a:lnTo>
                  <a:pt x="340565" y="644874"/>
                </a:lnTo>
                <a:lnTo>
                  <a:pt x="318262" y="630935"/>
                </a:lnTo>
                <a:lnTo>
                  <a:pt x="301536" y="541725"/>
                </a:lnTo>
                <a:lnTo>
                  <a:pt x="301536" y="513847"/>
                </a:lnTo>
                <a:lnTo>
                  <a:pt x="279233" y="519422"/>
                </a:lnTo>
                <a:lnTo>
                  <a:pt x="256931" y="499908"/>
                </a:lnTo>
                <a:lnTo>
                  <a:pt x="234628" y="527786"/>
                </a:lnTo>
                <a:lnTo>
                  <a:pt x="173297" y="494332"/>
                </a:lnTo>
                <a:lnTo>
                  <a:pt x="148206" y="513847"/>
                </a:lnTo>
                <a:lnTo>
                  <a:pt x="98026" y="472030"/>
                </a:lnTo>
                <a:lnTo>
                  <a:pt x="453" y="449727"/>
                </a:lnTo>
                <a:close/>
              </a:path>
            </a:pathLst>
          </a:custGeom>
          <a:solidFill>
            <a:schemeClr val="accent4">
              <a:lumMod val="75000"/>
              <a:alpha val="36000"/>
            </a:schemeClr>
          </a:solidFill>
          <a:ln w="2222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>
                <a:solidFill>
                  <a:schemeClr val="tx1"/>
                </a:solidFill>
              </a:rPr>
              <a:t>4 округа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05163" y="993775"/>
            <a:ext cx="3033712" cy="1993900"/>
          </a:xfrm>
          <a:custGeom>
            <a:avLst/>
            <a:gdLst>
              <a:gd name="connsiteX0" fmla="*/ 105845 w 3033431"/>
              <a:gd name="connsiteY0" fmla="*/ 1158993 h 1994371"/>
              <a:gd name="connsiteX1" fmla="*/ 109608 w 3033431"/>
              <a:gd name="connsiteY1" fmla="*/ 1143941 h 1994371"/>
              <a:gd name="connsiteX2" fmla="*/ 147238 w 3033431"/>
              <a:gd name="connsiteY2" fmla="*/ 1140178 h 1994371"/>
              <a:gd name="connsiteX3" fmla="*/ 169816 w 3033431"/>
              <a:gd name="connsiteY3" fmla="*/ 1147704 h 1994371"/>
              <a:gd name="connsiteX4" fmla="*/ 181105 w 3033431"/>
              <a:gd name="connsiteY4" fmla="*/ 1151467 h 1994371"/>
              <a:gd name="connsiteX5" fmla="*/ 207445 w 3033431"/>
              <a:gd name="connsiteY5" fmla="*/ 1162756 h 1994371"/>
              <a:gd name="connsiteX6" fmla="*/ 297757 w 3033431"/>
              <a:gd name="connsiteY6" fmla="*/ 1166519 h 1994371"/>
              <a:gd name="connsiteX7" fmla="*/ 391831 w 3033431"/>
              <a:gd name="connsiteY7" fmla="*/ 1166519 h 1994371"/>
              <a:gd name="connsiteX8" fmla="*/ 406882 w 3033431"/>
              <a:gd name="connsiteY8" fmla="*/ 1143941 h 1994371"/>
              <a:gd name="connsiteX9" fmla="*/ 410645 w 3033431"/>
              <a:gd name="connsiteY9" fmla="*/ 1128889 h 1994371"/>
              <a:gd name="connsiteX10" fmla="*/ 421934 w 3033431"/>
              <a:gd name="connsiteY10" fmla="*/ 1121363 h 1994371"/>
              <a:gd name="connsiteX11" fmla="*/ 418171 w 3033431"/>
              <a:gd name="connsiteY11" fmla="*/ 1046104 h 1994371"/>
              <a:gd name="connsiteX12" fmla="*/ 384305 w 3033431"/>
              <a:gd name="connsiteY12" fmla="*/ 1027289 h 1994371"/>
              <a:gd name="connsiteX13" fmla="*/ 365490 w 3033431"/>
              <a:gd name="connsiteY13" fmla="*/ 1031052 h 1994371"/>
              <a:gd name="connsiteX14" fmla="*/ 342912 w 3033431"/>
              <a:gd name="connsiteY14" fmla="*/ 1023526 h 1994371"/>
              <a:gd name="connsiteX15" fmla="*/ 324097 w 3033431"/>
              <a:gd name="connsiteY15" fmla="*/ 1000948 h 1994371"/>
              <a:gd name="connsiteX16" fmla="*/ 320334 w 3033431"/>
              <a:gd name="connsiteY16" fmla="*/ 989659 h 1994371"/>
              <a:gd name="connsiteX17" fmla="*/ 316571 w 3033431"/>
              <a:gd name="connsiteY17" fmla="*/ 974608 h 1994371"/>
              <a:gd name="connsiteX18" fmla="*/ 297757 w 3033431"/>
              <a:gd name="connsiteY18" fmla="*/ 970845 h 1994371"/>
              <a:gd name="connsiteX19" fmla="*/ 282705 w 3033431"/>
              <a:gd name="connsiteY19" fmla="*/ 967082 h 1994371"/>
              <a:gd name="connsiteX20" fmla="*/ 275179 w 3033431"/>
              <a:gd name="connsiteY20" fmla="*/ 955793 h 1994371"/>
              <a:gd name="connsiteX21" fmla="*/ 211208 w 3033431"/>
              <a:gd name="connsiteY21" fmla="*/ 925689 h 1994371"/>
              <a:gd name="connsiteX22" fmla="*/ 188631 w 3033431"/>
              <a:gd name="connsiteY22" fmla="*/ 854193 h 1994371"/>
              <a:gd name="connsiteX23" fmla="*/ 158527 w 3033431"/>
              <a:gd name="connsiteY23" fmla="*/ 827852 h 1994371"/>
              <a:gd name="connsiteX24" fmla="*/ 64453 w 3033431"/>
              <a:gd name="connsiteY24" fmla="*/ 809037 h 1994371"/>
              <a:gd name="connsiteX25" fmla="*/ 19297 w 3033431"/>
              <a:gd name="connsiteY25" fmla="*/ 748830 h 1994371"/>
              <a:gd name="connsiteX26" fmla="*/ 482 w 3033431"/>
              <a:gd name="connsiteY26" fmla="*/ 699911 h 1994371"/>
              <a:gd name="connsiteX27" fmla="*/ 4245 w 3033431"/>
              <a:gd name="connsiteY27" fmla="*/ 650993 h 1994371"/>
              <a:gd name="connsiteX28" fmla="*/ 26823 w 3033431"/>
              <a:gd name="connsiteY28" fmla="*/ 598311 h 1994371"/>
              <a:gd name="connsiteX29" fmla="*/ 8008 w 3033431"/>
              <a:gd name="connsiteY29" fmla="*/ 523052 h 1994371"/>
              <a:gd name="connsiteX30" fmla="*/ 49401 w 3033431"/>
              <a:gd name="connsiteY30" fmla="*/ 523052 h 1994371"/>
              <a:gd name="connsiteX31" fmla="*/ 56927 w 3033431"/>
              <a:gd name="connsiteY31" fmla="*/ 455319 h 1994371"/>
              <a:gd name="connsiteX32" fmla="*/ 117134 w 3033431"/>
              <a:gd name="connsiteY32" fmla="*/ 357482 h 1994371"/>
              <a:gd name="connsiteX33" fmla="*/ 154764 w 3033431"/>
              <a:gd name="connsiteY33" fmla="*/ 252119 h 1994371"/>
              <a:gd name="connsiteX34" fmla="*/ 162290 w 3033431"/>
              <a:gd name="connsiteY34" fmla="*/ 173097 h 1994371"/>
              <a:gd name="connsiteX35" fmla="*/ 162290 w 3033431"/>
              <a:gd name="connsiteY35" fmla="*/ 109126 h 1994371"/>
              <a:gd name="connsiteX36" fmla="*/ 151001 w 3033431"/>
              <a:gd name="connsiteY36" fmla="*/ 75259 h 1994371"/>
              <a:gd name="connsiteX37" fmla="*/ 211208 w 3033431"/>
              <a:gd name="connsiteY37" fmla="*/ 86548 h 1994371"/>
              <a:gd name="connsiteX38" fmla="*/ 181105 w 3033431"/>
              <a:gd name="connsiteY38" fmla="*/ 33867 h 1994371"/>
              <a:gd name="connsiteX39" fmla="*/ 237549 w 3033431"/>
              <a:gd name="connsiteY39" fmla="*/ 33867 h 1994371"/>
              <a:gd name="connsiteX40" fmla="*/ 263890 w 3033431"/>
              <a:gd name="connsiteY40" fmla="*/ 0 h 1994371"/>
              <a:gd name="connsiteX41" fmla="*/ 361727 w 3033431"/>
              <a:gd name="connsiteY41" fmla="*/ 3763 h 1994371"/>
              <a:gd name="connsiteX42" fmla="*/ 485905 w 3033431"/>
              <a:gd name="connsiteY42" fmla="*/ 67734 h 1994371"/>
              <a:gd name="connsiteX43" fmla="*/ 467090 w 3033431"/>
              <a:gd name="connsiteY43" fmla="*/ 225778 h 1994371"/>
              <a:gd name="connsiteX44" fmla="*/ 542349 w 3033431"/>
              <a:gd name="connsiteY44" fmla="*/ 259645 h 1994371"/>
              <a:gd name="connsiteX45" fmla="*/ 602557 w 3033431"/>
              <a:gd name="connsiteY45" fmla="*/ 297274 h 1994371"/>
              <a:gd name="connsiteX46" fmla="*/ 685342 w 3033431"/>
              <a:gd name="connsiteY46" fmla="*/ 323615 h 1994371"/>
              <a:gd name="connsiteX47" fmla="*/ 670290 w 3033431"/>
              <a:gd name="connsiteY47" fmla="*/ 380059 h 1994371"/>
              <a:gd name="connsiteX48" fmla="*/ 681579 w 3033431"/>
              <a:gd name="connsiteY48" fmla="*/ 398874 h 1994371"/>
              <a:gd name="connsiteX49" fmla="*/ 828334 w 3033431"/>
              <a:gd name="connsiteY49" fmla="*/ 293511 h 1994371"/>
              <a:gd name="connsiteX50" fmla="*/ 873490 w 3033431"/>
              <a:gd name="connsiteY50" fmla="*/ 316089 h 1994371"/>
              <a:gd name="connsiteX51" fmla="*/ 907357 w 3033431"/>
              <a:gd name="connsiteY51" fmla="*/ 270934 h 1994371"/>
              <a:gd name="connsiteX52" fmla="*/ 933697 w 3033431"/>
              <a:gd name="connsiteY52" fmla="*/ 334904 h 1994371"/>
              <a:gd name="connsiteX53" fmla="*/ 948749 w 3033431"/>
              <a:gd name="connsiteY53" fmla="*/ 301037 h 1994371"/>
              <a:gd name="connsiteX54" fmla="*/ 952512 w 3033431"/>
              <a:gd name="connsiteY54" fmla="*/ 244593 h 1994371"/>
              <a:gd name="connsiteX55" fmla="*/ 1076690 w 3033431"/>
              <a:gd name="connsiteY55" fmla="*/ 146756 h 1994371"/>
              <a:gd name="connsiteX56" fmla="*/ 1208394 w 3033431"/>
              <a:gd name="connsiteY56" fmla="*/ 112889 h 1994371"/>
              <a:gd name="connsiteX57" fmla="*/ 1370201 w 3033431"/>
              <a:gd name="connsiteY57" fmla="*/ 327378 h 1994371"/>
              <a:gd name="connsiteX58" fmla="*/ 1452986 w 3033431"/>
              <a:gd name="connsiteY58" fmla="*/ 319852 h 1994371"/>
              <a:gd name="connsiteX59" fmla="*/ 1516957 w 3033431"/>
              <a:gd name="connsiteY59" fmla="*/ 270934 h 1994371"/>
              <a:gd name="connsiteX60" fmla="*/ 1618557 w 3033431"/>
              <a:gd name="connsiteY60" fmla="*/ 252119 h 1994371"/>
              <a:gd name="connsiteX61" fmla="*/ 1697579 w 3033431"/>
              <a:gd name="connsiteY61" fmla="*/ 255882 h 1994371"/>
              <a:gd name="connsiteX62" fmla="*/ 1780364 w 3033431"/>
              <a:gd name="connsiteY62" fmla="*/ 199437 h 1994371"/>
              <a:gd name="connsiteX63" fmla="*/ 1848097 w 3033431"/>
              <a:gd name="connsiteY63" fmla="*/ 116652 h 1994371"/>
              <a:gd name="connsiteX64" fmla="*/ 1904542 w 3033431"/>
              <a:gd name="connsiteY64" fmla="*/ 169334 h 1994371"/>
              <a:gd name="connsiteX65" fmla="*/ 2032482 w 3033431"/>
              <a:gd name="connsiteY65" fmla="*/ 184385 h 1994371"/>
              <a:gd name="connsiteX66" fmla="*/ 2073875 w 3033431"/>
              <a:gd name="connsiteY66" fmla="*/ 237067 h 1994371"/>
              <a:gd name="connsiteX67" fmla="*/ 2096453 w 3033431"/>
              <a:gd name="connsiteY67" fmla="*/ 316089 h 1994371"/>
              <a:gd name="connsiteX68" fmla="*/ 2322231 w 3033431"/>
              <a:gd name="connsiteY68" fmla="*/ 316089 h 1994371"/>
              <a:gd name="connsiteX69" fmla="*/ 2453934 w 3033431"/>
              <a:gd name="connsiteY69" fmla="*/ 380059 h 1994371"/>
              <a:gd name="connsiteX70" fmla="*/ 2517905 w 3033431"/>
              <a:gd name="connsiteY70" fmla="*/ 466608 h 1994371"/>
              <a:gd name="connsiteX71" fmla="*/ 2551771 w 3033431"/>
              <a:gd name="connsiteY71" fmla="*/ 466608 h 1994371"/>
              <a:gd name="connsiteX72" fmla="*/ 2600690 w 3033431"/>
              <a:gd name="connsiteY72" fmla="*/ 368771 h 1994371"/>
              <a:gd name="connsiteX73" fmla="*/ 2638319 w 3033431"/>
              <a:gd name="connsiteY73" fmla="*/ 301037 h 1994371"/>
              <a:gd name="connsiteX74" fmla="*/ 2721105 w 3033431"/>
              <a:gd name="connsiteY74" fmla="*/ 278459 h 1994371"/>
              <a:gd name="connsiteX75" fmla="*/ 2785075 w 3033431"/>
              <a:gd name="connsiteY75" fmla="*/ 244593 h 1994371"/>
              <a:gd name="connsiteX76" fmla="*/ 2890438 w 3033431"/>
              <a:gd name="connsiteY76" fmla="*/ 308563 h 1994371"/>
              <a:gd name="connsiteX77" fmla="*/ 3010853 w 3033431"/>
              <a:gd name="connsiteY77" fmla="*/ 346193 h 1994371"/>
              <a:gd name="connsiteX78" fmla="*/ 3033431 w 3033431"/>
              <a:gd name="connsiteY78" fmla="*/ 406400 h 1994371"/>
              <a:gd name="connsiteX79" fmla="*/ 3014616 w 3033431"/>
              <a:gd name="connsiteY79" fmla="*/ 428978 h 1994371"/>
              <a:gd name="connsiteX80" fmla="*/ 2924305 w 3033431"/>
              <a:gd name="connsiteY80" fmla="*/ 406400 h 1994371"/>
              <a:gd name="connsiteX81" fmla="*/ 2867860 w 3033431"/>
              <a:gd name="connsiteY81" fmla="*/ 417689 h 1994371"/>
              <a:gd name="connsiteX82" fmla="*/ 2860334 w 3033431"/>
              <a:gd name="connsiteY82" fmla="*/ 455319 h 1994371"/>
              <a:gd name="connsiteX83" fmla="*/ 2796364 w 3033431"/>
              <a:gd name="connsiteY83" fmla="*/ 492948 h 1994371"/>
              <a:gd name="connsiteX84" fmla="*/ 2781312 w 3033431"/>
              <a:gd name="connsiteY84" fmla="*/ 519289 h 1994371"/>
              <a:gd name="connsiteX85" fmla="*/ 2826468 w 3033431"/>
              <a:gd name="connsiteY85" fmla="*/ 590785 h 1994371"/>
              <a:gd name="connsiteX86" fmla="*/ 2882912 w 3033431"/>
              <a:gd name="connsiteY86" fmla="*/ 681097 h 1994371"/>
              <a:gd name="connsiteX87" fmla="*/ 2988275 w 3033431"/>
              <a:gd name="connsiteY87" fmla="*/ 714963 h 1994371"/>
              <a:gd name="connsiteX88" fmla="*/ 2988275 w 3033431"/>
              <a:gd name="connsiteY88" fmla="*/ 771408 h 1994371"/>
              <a:gd name="connsiteX89" fmla="*/ 2928068 w 3033431"/>
              <a:gd name="connsiteY89" fmla="*/ 835378 h 1994371"/>
              <a:gd name="connsiteX90" fmla="*/ 2890438 w 3033431"/>
              <a:gd name="connsiteY90" fmla="*/ 944504 h 1994371"/>
              <a:gd name="connsiteX91" fmla="*/ 2800127 w 3033431"/>
              <a:gd name="connsiteY91" fmla="*/ 959556 h 1994371"/>
              <a:gd name="connsiteX92" fmla="*/ 2754971 w 3033431"/>
              <a:gd name="connsiteY92" fmla="*/ 993422 h 1994371"/>
              <a:gd name="connsiteX93" fmla="*/ 2732394 w 3033431"/>
              <a:gd name="connsiteY93" fmla="*/ 1019763 h 1994371"/>
              <a:gd name="connsiteX94" fmla="*/ 2777549 w 3033431"/>
              <a:gd name="connsiteY94" fmla="*/ 1098785 h 1994371"/>
              <a:gd name="connsiteX95" fmla="*/ 2754971 w 3033431"/>
              <a:gd name="connsiteY95" fmla="*/ 1264356 h 1994371"/>
              <a:gd name="connsiteX96" fmla="*/ 2736157 w 3033431"/>
              <a:gd name="connsiteY96" fmla="*/ 1275645 h 1994371"/>
              <a:gd name="connsiteX97" fmla="*/ 2837757 w 3033431"/>
              <a:gd name="connsiteY97" fmla="*/ 1354667 h 1994371"/>
              <a:gd name="connsiteX98" fmla="*/ 2901727 w 3033431"/>
              <a:gd name="connsiteY98" fmla="*/ 1606785 h 1994371"/>
              <a:gd name="connsiteX99" fmla="*/ 2830231 w 3033431"/>
              <a:gd name="connsiteY99" fmla="*/ 1629363 h 1994371"/>
              <a:gd name="connsiteX100" fmla="*/ 2781312 w 3033431"/>
              <a:gd name="connsiteY100" fmla="*/ 1666993 h 1994371"/>
              <a:gd name="connsiteX101" fmla="*/ 2709816 w 3033431"/>
              <a:gd name="connsiteY101" fmla="*/ 1670756 h 1994371"/>
              <a:gd name="connsiteX102" fmla="*/ 2698527 w 3033431"/>
              <a:gd name="connsiteY102" fmla="*/ 1764830 h 1994371"/>
              <a:gd name="connsiteX103" fmla="*/ 2657134 w 3033431"/>
              <a:gd name="connsiteY103" fmla="*/ 1776119 h 1994371"/>
              <a:gd name="connsiteX104" fmla="*/ 2563060 w 3033431"/>
              <a:gd name="connsiteY104" fmla="*/ 1727200 h 1994371"/>
              <a:gd name="connsiteX105" fmla="*/ 2472749 w 3033431"/>
              <a:gd name="connsiteY105" fmla="*/ 1685808 h 1994371"/>
              <a:gd name="connsiteX106" fmla="*/ 2423831 w 3033431"/>
              <a:gd name="connsiteY106" fmla="*/ 1618074 h 1994371"/>
              <a:gd name="connsiteX107" fmla="*/ 2408779 w 3033431"/>
              <a:gd name="connsiteY107" fmla="*/ 1554104 h 1994371"/>
              <a:gd name="connsiteX108" fmla="*/ 2367386 w 3033431"/>
              <a:gd name="connsiteY108" fmla="*/ 1546578 h 1994371"/>
              <a:gd name="connsiteX109" fmla="*/ 2337282 w 3033431"/>
              <a:gd name="connsiteY109" fmla="*/ 1603022 h 1994371"/>
              <a:gd name="connsiteX110" fmla="*/ 2299653 w 3033431"/>
              <a:gd name="connsiteY110" fmla="*/ 1651941 h 1994371"/>
              <a:gd name="connsiteX111" fmla="*/ 2284601 w 3033431"/>
              <a:gd name="connsiteY111" fmla="*/ 1738489 h 1994371"/>
              <a:gd name="connsiteX112" fmla="*/ 2231919 w 3033431"/>
              <a:gd name="connsiteY112" fmla="*/ 1794934 h 1994371"/>
              <a:gd name="connsiteX113" fmla="*/ 2111505 w 3033431"/>
              <a:gd name="connsiteY113" fmla="*/ 1794934 h 1994371"/>
              <a:gd name="connsiteX114" fmla="*/ 2040008 w 3033431"/>
              <a:gd name="connsiteY114" fmla="*/ 1697097 h 1994371"/>
              <a:gd name="connsiteX115" fmla="*/ 1976038 w 3033431"/>
              <a:gd name="connsiteY115" fmla="*/ 1693334 h 1994371"/>
              <a:gd name="connsiteX116" fmla="*/ 1945934 w 3033431"/>
              <a:gd name="connsiteY116" fmla="*/ 1764830 h 1994371"/>
              <a:gd name="connsiteX117" fmla="*/ 1878201 w 3033431"/>
              <a:gd name="connsiteY117" fmla="*/ 1847615 h 1994371"/>
              <a:gd name="connsiteX118" fmla="*/ 1802942 w 3033431"/>
              <a:gd name="connsiteY118" fmla="*/ 1907822 h 1994371"/>
              <a:gd name="connsiteX119" fmla="*/ 1686290 w 3033431"/>
              <a:gd name="connsiteY119" fmla="*/ 1907822 h 1994371"/>
              <a:gd name="connsiteX120" fmla="*/ 1580927 w 3033431"/>
              <a:gd name="connsiteY120" fmla="*/ 1952978 h 1994371"/>
              <a:gd name="connsiteX121" fmla="*/ 1535771 w 3033431"/>
              <a:gd name="connsiteY121" fmla="*/ 1960504 h 1994371"/>
              <a:gd name="connsiteX122" fmla="*/ 1441697 w 3033431"/>
              <a:gd name="connsiteY122" fmla="*/ 1994371 h 1994371"/>
              <a:gd name="connsiteX123" fmla="*/ 1415357 w 3033431"/>
              <a:gd name="connsiteY123" fmla="*/ 1990608 h 1994371"/>
              <a:gd name="connsiteX124" fmla="*/ 1302468 w 3033431"/>
              <a:gd name="connsiteY124" fmla="*/ 1930400 h 1994371"/>
              <a:gd name="connsiteX125" fmla="*/ 1264838 w 3033431"/>
              <a:gd name="connsiteY125" fmla="*/ 1960504 h 1994371"/>
              <a:gd name="connsiteX126" fmla="*/ 1189579 w 3033431"/>
              <a:gd name="connsiteY126" fmla="*/ 1919111 h 1994371"/>
              <a:gd name="connsiteX127" fmla="*/ 1159475 w 3033431"/>
              <a:gd name="connsiteY127" fmla="*/ 1896534 h 1994371"/>
              <a:gd name="connsiteX128" fmla="*/ 1121845 w 3033431"/>
              <a:gd name="connsiteY128" fmla="*/ 1911585 h 1994371"/>
              <a:gd name="connsiteX129" fmla="*/ 997668 w 3033431"/>
              <a:gd name="connsiteY129" fmla="*/ 1873956 h 1994371"/>
              <a:gd name="connsiteX130" fmla="*/ 986379 w 3033431"/>
              <a:gd name="connsiteY130" fmla="*/ 1832563 h 1994371"/>
              <a:gd name="connsiteX131" fmla="*/ 881016 w 3033431"/>
              <a:gd name="connsiteY131" fmla="*/ 1862667 h 1994371"/>
              <a:gd name="connsiteX132" fmla="*/ 771890 w 3033431"/>
              <a:gd name="connsiteY132" fmla="*/ 1697097 h 1994371"/>
              <a:gd name="connsiteX133" fmla="*/ 775653 w 3033431"/>
              <a:gd name="connsiteY133" fmla="*/ 1648178 h 1994371"/>
              <a:gd name="connsiteX134" fmla="*/ 741786 w 3033431"/>
              <a:gd name="connsiteY134" fmla="*/ 1644415 h 1994371"/>
              <a:gd name="connsiteX135" fmla="*/ 722971 w 3033431"/>
              <a:gd name="connsiteY135" fmla="*/ 1682045 h 1994371"/>
              <a:gd name="connsiteX136" fmla="*/ 655238 w 3033431"/>
              <a:gd name="connsiteY136" fmla="*/ 1651941 h 1994371"/>
              <a:gd name="connsiteX137" fmla="*/ 553638 w 3033431"/>
              <a:gd name="connsiteY137" fmla="*/ 1651941 h 1994371"/>
              <a:gd name="connsiteX138" fmla="*/ 538586 w 3033431"/>
              <a:gd name="connsiteY138" fmla="*/ 1610548 h 1994371"/>
              <a:gd name="connsiteX139" fmla="*/ 500957 w 3033431"/>
              <a:gd name="connsiteY139" fmla="*/ 1606785 h 1994371"/>
              <a:gd name="connsiteX140" fmla="*/ 497194 w 3033431"/>
              <a:gd name="connsiteY140" fmla="*/ 1561630 h 1994371"/>
              <a:gd name="connsiteX141" fmla="*/ 478379 w 3033431"/>
              <a:gd name="connsiteY141" fmla="*/ 1595497 h 1994371"/>
              <a:gd name="connsiteX142" fmla="*/ 452038 w 3033431"/>
              <a:gd name="connsiteY142" fmla="*/ 1572919 h 1994371"/>
              <a:gd name="connsiteX143" fmla="*/ 436986 w 3033431"/>
              <a:gd name="connsiteY143" fmla="*/ 1531526 h 1994371"/>
              <a:gd name="connsiteX144" fmla="*/ 376779 w 3033431"/>
              <a:gd name="connsiteY144" fmla="*/ 1520237 h 1994371"/>
              <a:gd name="connsiteX145" fmla="*/ 350438 w 3033431"/>
              <a:gd name="connsiteY145" fmla="*/ 1539052 h 1994371"/>
              <a:gd name="connsiteX146" fmla="*/ 335386 w 3033431"/>
              <a:gd name="connsiteY146" fmla="*/ 1512711 h 1994371"/>
              <a:gd name="connsiteX147" fmla="*/ 342912 w 3033431"/>
              <a:gd name="connsiteY147" fmla="*/ 1414874 h 1994371"/>
              <a:gd name="connsiteX148" fmla="*/ 105845 w 3033431"/>
              <a:gd name="connsiteY148" fmla="*/ 1158993 h 199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033431" h="1994371">
                <a:moveTo>
                  <a:pt x="105845" y="1158993"/>
                </a:moveTo>
                <a:cubicBezTo>
                  <a:pt x="107099" y="1153976"/>
                  <a:pt x="106739" y="1148244"/>
                  <a:pt x="109608" y="1143941"/>
                </a:cubicBezTo>
                <a:cubicBezTo>
                  <a:pt x="118807" y="1130142"/>
                  <a:pt x="134992" y="1138429"/>
                  <a:pt x="147238" y="1140178"/>
                </a:cubicBezTo>
                <a:lnTo>
                  <a:pt x="169816" y="1147704"/>
                </a:lnTo>
                <a:cubicBezTo>
                  <a:pt x="173579" y="1148958"/>
                  <a:pt x="177557" y="1149693"/>
                  <a:pt x="181105" y="1151467"/>
                </a:cubicBezTo>
                <a:cubicBezTo>
                  <a:pt x="185404" y="1153616"/>
                  <a:pt x="200947" y="1162275"/>
                  <a:pt x="207445" y="1162756"/>
                </a:cubicBezTo>
                <a:cubicBezTo>
                  <a:pt x="237493" y="1164982"/>
                  <a:pt x="267653" y="1165265"/>
                  <a:pt x="297757" y="1166519"/>
                </a:cubicBezTo>
                <a:cubicBezTo>
                  <a:pt x="330626" y="1177476"/>
                  <a:pt x="337297" y="1181201"/>
                  <a:pt x="391831" y="1166519"/>
                </a:cubicBezTo>
                <a:cubicBezTo>
                  <a:pt x="400565" y="1164168"/>
                  <a:pt x="406882" y="1143941"/>
                  <a:pt x="406882" y="1143941"/>
                </a:cubicBezTo>
                <a:cubicBezTo>
                  <a:pt x="408136" y="1138924"/>
                  <a:pt x="407776" y="1133192"/>
                  <a:pt x="410645" y="1128889"/>
                </a:cubicBezTo>
                <a:cubicBezTo>
                  <a:pt x="413154" y="1125126"/>
                  <a:pt x="421525" y="1125867"/>
                  <a:pt x="421934" y="1121363"/>
                </a:cubicBezTo>
                <a:cubicBezTo>
                  <a:pt x="424208" y="1096348"/>
                  <a:pt x="425204" y="1070217"/>
                  <a:pt x="418171" y="1046104"/>
                </a:cubicBezTo>
                <a:cubicBezTo>
                  <a:pt x="415384" y="1036548"/>
                  <a:pt x="394049" y="1030537"/>
                  <a:pt x="384305" y="1027289"/>
                </a:cubicBezTo>
                <a:cubicBezTo>
                  <a:pt x="378033" y="1028543"/>
                  <a:pt x="371860" y="1031631"/>
                  <a:pt x="365490" y="1031052"/>
                </a:cubicBezTo>
                <a:cubicBezTo>
                  <a:pt x="357589" y="1030334"/>
                  <a:pt x="349847" y="1027379"/>
                  <a:pt x="342912" y="1023526"/>
                </a:cubicBezTo>
                <a:cubicBezTo>
                  <a:pt x="337150" y="1020325"/>
                  <a:pt x="327160" y="1007074"/>
                  <a:pt x="324097" y="1000948"/>
                </a:cubicBezTo>
                <a:cubicBezTo>
                  <a:pt x="322323" y="997400"/>
                  <a:pt x="321424" y="993473"/>
                  <a:pt x="320334" y="989659"/>
                </a:cubicBezTo>
                <a:cubicBezTo>
                  <a:pt x="318913" y="984687"/>
                  <a:pt x="320544" y="977919"/>
                  <a:pt x="316571" y="974608"/>
                </a:cubicBezTo>
                <a:cubicBezTo>
                  <a:pt x="311658" y="970514"/>
                  <a:pt x="304000" y="972232"/>
                  <a:pt x="297757" y="970845"/>
                </a:cubicBezTo>
                <a:cubicBezTo>
                  <a:pt x="292708" y="969723"/>
                  <a:pt x="287722" y="968336"/>
                  <a:pt x="282705" y="967082"/>
                </a:cubicBezTo>
                <a:lnTo>
                  <a:pt x="275179" y="955793"/>
                </a:lnTo>
                <a:lnTo>
                  <a:pt x="211208" y="925689"/>
                </a:lnTo>
                <a:lnTo>
                  <a:pt x="188631" y="854193"/>
                </a:lnTo>
                <a:lnTo>
                  <a:pt x="158527" y="827852"/>
                </a:lnTo>
                <a:lnTo>
                  <a:pt x="64453" y="809037"/>
                </a:lnTo>
                <a:cubicBezTo>
                  <a:pt x="17664" y="754451"/>
                  <a:pt x="19297" y="779485"/>
                  <a:pt x="19297" y="748830"/>
                </a:cubicBezTo>
                <a:cubicBezTo>
                  <a:pt x="0" y="702516"/>
                  <a:pt x="482" y="719980"/>
                  <a:pt x="482" y="699911"/>
                </a:cubicBezTo>
                <a:cubicBezTo>
                  <a:pt x="4349" y="653506"/>
                  <a:pt x="4245" y="669860"/>
                  <a:pt x="4245" y="650993"/>
                </a:cubicBezTo>
                <a:cubicBezTo>
                  <a:pt x="23697" y="600418"/>
                  <a:pt x="10706" y="614428"/>
                  <a:pt x="26823" y="598311"/>
                </a:cubicBezTo>
                <a:lnTo>
                  <a:pt x="8008" y="523052"/>
                </a:lnTo>
                <a:lnTo>
                  <a:pt x="49401" y="523052"/>
                </a:lnTo>
                <a:lnTo>
                  <a:pt x="56927" y="455319"/>
                </a:lnTo>
                <a:cubicBezTo>
                  <a:pt x="114284" y="359724"/>
                  <a:pt x="87513" y="387103"/>
                  <a:pt x="117134" y="357482"/>
                </a:cubicBezTo>
                <a:lnTo>
                  <a:pt x="154764" y="252119"/>
                </a:lnTo>
                <a:lnTo>
                  <a:pt x="162290" y="173097"/>
                </a:lnTo>
                <a:lnTo>
                  <a:pt x="162290" y="109126"/>
                </a:lnTo>
                <a:lnTo>
                  <a:pt x="151001" y="75259"/>
                </a:lnTo>
                <a:cubicBezTo>
                  <a:pt x="212425" y="90615"/>
                  <a:pt x="211208" y="110998"/>
                  <a:pt x="211208" y="86548"/>
                </a:cubicBezTo>
                <a:cubicBezTo>
                  <a:pt x="176664" y="32812"/>
                  <a:pt x="156466" y="33867"/>
                  <a:pt x="181105" y="33867"/>
                </a:cubicBezTo>
                <a:lnTo>
                  <a:pt x="237549" y="33867"/>
                </a:lnTo>
                <a:lnTo>
                  <a:pt x="263890" y="0"/>
                </a:lnTo>
                <a:cubicBezTo>
                  <a:pt x="296500" y="1304"/>
                  <a:pt x="329091" y="3763"/>
                  <a:pt x="361727" y="3763"/>
                </a:cubicBezTo>
                <a:lnTo>
                  <a:pt x="485905" y="67734"/>
                </a:lnTo>
                <a:lnTo>
                  <a:pt x="467090" y="225778"/>
                </a:lnTo>
                <a:lnTo>
                  <a:pt x="542349" y="259645"/>
                </a:lnTo>
                <a:lnTo>
                  <a:pt x="602557" y="297274"/>
                </a:lnTo>
                <a:lnTo>
                  <a:pt x="685342" y="323615"/>
                </a:lnTo>
                <a:lnTo>
                  <a:pt x="670290" y="380059"/>
                </a:lnTo>
                <a:cubicBezTo>
                  <a:pt x="682140" y="403759"/>
                  <a:pt x="681579" y="411051"/>
                  <a:pt x="681579" y="398874"/>
                </a:cubicBezTo>
                <a:lnTo>
                  <a:pt x="828334" y="293511"/>
                </a:lnTo>
                <a:cubicBezTo>
                  <a:pt x="877344" y="334353"/>
                  <a:pt x="873490" y="350734"/>
                  <a:pt x="873490" y="316089"/>
                </a:cubicBezTo>
                <a:cubicBezTo>
                  <a:pt x="904290" y="269890"/>
                  <a:pt x="885504" y="270934"/>
                  <a:pt x="907357" y="270934"/>
                </a:cubicBezTo>
                <a:cubicBezTo>
                  <a:pt x="930351" y="336087"/>
                  <a:pt x="907322" y="334904"/>
                  <a:pt x="933697" y="334904"/>
                </a:cubicBezTo>
                <a:lnTo>
                  <a:pt x="948749" y="301037"/>
                </a:lnTo>
                <a:cubicBezTo>
                  <a:pt x="952601" y="247105"/>
                  <a:pt x="952512" y="265961"/>
                  <a:pt x="952512" y="244593"/>
                </a:cubicBezTo>
                <a:cubicBezTo>
                  <a:pt x="1077690" y="149762"/>
                  <a:pt x="1076690" y="202449"/>
                  <a:pt x="1076690" y="146756"/>
                </a:cubicBezTo>
                <a:cubicBezTo>
                  <a:pt x="1206358" y="116246"/>
                  <a:pt x="1173651" y="147632"/>
                  <a:pt x="1208394" y="112889"/>
                </a:cubicBezTo>
                <a:lnTo>
                  <a:pt x="1370201" y="327378"/>
                </a:lnTo>
                <a:lnTo>
                  <a:pt x="1452986" y="319852"/>
                </a:lnTo>
                <a:lnTo>
                  <a:pt x="1516957" y="270934"/>
                </a:lnTo>
                <a:cubicBezTo>
                  <a:pt x="1616026" y="251882"/>
                  <a:pt x="1581584" y="252119"/>
                  <a:pt x="1618557" y="252119"/>
                </a:cubicBezTo>
                <a:lnTo>
                  <a:pt x="1697579" y="255882"/>
                </a:lnTo>
                <a:lnTo>
                  <a:pt x="1780364" y="199437"/>
                </a:lnTo>
                <a:lnTo>
                  <a:pt x="1848097" y="116652"/>
                </a:lnTo>
                <a:lnTo>
                  <a:pt x="1904542" y="169334"/>
                </a:lnTo>
                <a:lnTo>
                  <a:pt x="2032482" y="184385"/>
                </a:lnTo>
                <a:lnTo>
                  <a:pt x="2073875" y="237067"/>
                </a:lnTo>
                <a:lnTo>
                  <a:pt x="2096453" y="316089"/>
                </a:lnTo>
                <a:lnTo>
                  <a:pt x="2322231" y="316089"/>
                </a:lnTo>
                <a:lnTo>
                  <a:pt x="2453934" y="380059"/>
                </a:lnTo>
                <a:lnTo>
                  <a:pt x="2517905" y="466608"/>
                </a:lnTo>
                <a:lnTo>
                  <a:pt x="2551771" y="466608"/>
                </a:lnTo>
                <a:lnTo>
                  <a:pt x="2600690" y="368771"/>
                </a:lnTo>
                <a:lnTo>
                  <a:pt x="2638319" y="301037"/>
                </a:lnTo>
                <a:lnTo>
                  <a:pt x="2721105" y="278459"/>
                </a:lnTo>
                <a:lnTo>
                  <a:pt x="2785075" y="244593"/>
                </a:lnTo>
                <a:cubicBezTo>
                  <a:pt x="2887736" y="309231"/>
                  <a:pt x="2846655" y="308563"/>
                  <a:pt x="2890438" y="308563"/>
                </a:cubicBezTo>
                <a:lnTo>
                  <a:pt x="3010853" y="346193"/>
                </a:lnTo>
                <a:lnTo>
                  <a:pt x="3033431" y="406400"/>
                </a:lnTo>
                <a:cubicBezTo>
                  <a:pt x="3017683" y="430022"/>
                  <a:pt x="3027424" y="428978"/>
                  <a:pt x="3014616" y="428978"/>
                </a:cubicBezTo>
                <a:lnTo>
                  <a:pt x="2924305" y="406400"/>
                </a:lnTo>
                <a:lnTo>
                  <a:pt x="2867860" y="417689"/>
                </a:lnTo>
                <a:lnTo>
                  <a:pt x="2860334" y="455319"/>
                </a:lnTo>
                <a:lnTo>
                  <a:pt x="2796364" y="492948"/>
                </a:lnTo>
                <a:lnTo>
                  <a:pt x="2781312" y="519289"/>
                </a:lnTo>
                <a:lnTo>
                  <a:pt x="2826468" y="590785"/>
                </a:lnTo>
                <a:cubicBezTo>
                  <a:pt x="2879781" y="682180"/>
                  <a:pt x="2844298" y="681097"/>
                  <a:pt x="2882912" y="681097"/>
                </a:cubicBezTo>
                <a:lnTo>
                  <a:pt x="2988275" y="714963"/>
                </a:lnTo>
                <a:lnTo>
                  <a:pt x="2988275" y="771408"/>
                </a:lnTo>
                <a:lnTo>
                  <a:pt x="2928068" y="835378"/>
                </a:lnTo>
                <a:lnTo>
                  <a:pt x="2890438" y="944504"/>
                </a:lnTo>
                <a:lnTo>
                  <a:pt x="2800127" y="959556"/>
                </a:lnTo>
                <a:lnTo>
                  <a:pt x="2754971" y="993422"/>
                </a:lnTo>
                <a:lnTo>
                  <a:pt x="2732394" y="1019763"/>
                </a:lnTo>
                <a:lnTo>
                  <a:pt x="2777549" y="1098785"/>
                </a:lnTo>
                <a:lnTo>
                  <a:pt x="2754971" y="1264356"/>
                </a:lnTo>
                <a:lnTo>
                  <a:pt x="2736157" y="1275645"/>
                </a:lnTo>
                <a:lnTo>
                  <a:pt x="2837757" y="1354667"/>
                </a:lnTo>
                <a:lnTo>
                  <a:pt x="2901727" y="1606785"/>
                </a:lnTo>
                <a:lnTo>
                  <a:pt x="2830231" y="1629363"/>
                </a:lnTo>
                <a:lnTo>
                  <a:pt x="2781312" y="1666993"/>
                </a:lnTo>
                <a:lnTo>
                  <a:pt x="2709816" y="1670756"/>
                </a:lnTo>
                <a:lnTo>
                  <a:pt x="2698527" y="1764830"/>
                </a:lnTo>
                <a:lnTo>
                  <a:pt x="2657134" y="1776119"/>
                </a:lnTo>
                <a:lnTo>
                  <a:pt x="2563060" y="1727200"/>
                </a:lnTo>
                <a:lnTo>
                  <a:pt x="2472749" y="1685808"/>
                </a:lnTo>
                <a:lnTo>
                  <a:pt x="2423831" y="1618074"/>
                </a:lnTo>
                <a:lnTo>
                  <a:pt x="2408779" y="1554104"/>
                </a:lnTo>
                <a:lnTo>
                  <a:pt x="2367386" y="1546578"/>
                </a:lnTo>
                <a:lnTo>
                  <a:pt x="2337282" y="1603022"/>
                </a:lnTo>
                <a:lnTo>
                  <a:pt x="2299653" y="1651941"/>
                </a:lnTo>
                <a:lnTo>
                  <a:pt x="2284601" y="1738489"/>
                </a:lnTo>
                <a:lnTo>
                  <a:pt x="2231919" y="1794934"/>
                </a:lnTo>
                <a:cubicBezTo>
                  <a:pt x="2116228" y="1798790"/>
                  <a:pt x="2152706" y="1815535"/>
                  <a:pt x="2111505" y="1794934"/>
                </a:cubicBezTo>
                <a:lnTo>
                  <a:pt x="2040008" y="1697097"/>
                </a:lnTo>
                <a:lnTo>
                  <a:pt x="1976038" y="1693334"/>
                </a:lnTo>
                <a:lnTo>
                  <a:pt x="1945934" y="1764830"/>
                </a:lnTo>
                <a:lnTo>
                  <a:pt x="1878201" y="1847615"/>
                </a:lnTo>
                <a:lnTo>
                  <a:pt x="1802942" y="1907822"/>
                </a:lnTo>
                <a:lnTo>
                  <a:pt x="1686290" y="1907822"/>
                </a:lnTo>
                <a:lnTo>
                  <a:pt x="1580927" y="1952978"/>
                </a:lnTo>
                <a:lnTo>
                  <a:pt x="1535771" y="1960504"/>
                </a:lnTo>
                <a:lnTo>
                  <a:pt x="1441697" y="1994371"/>
                </a:lnTo>
                <a:lnTo>
                  <a:pt x="1415357" y="1990608"/>
                </a:lnTo>
                <a:lnTo>
                  <a:pt x="1302468" y="1930400"/>
                </a:lnTo>
                <a:lnTo>
                  <a:pt x="1264838" y="1960504"/>
                </a:lnTo>
                <a:lnTo>
                  <a:pt x="1189579" y="1919111"/>
                </a:lnTo>
                <a:lnTo>
                  <a:pt x="1159475" y="1896534"/>
                </a:lnTo>
                <a:cubicBezTo>
                  <a:pt x="1124462" y="1912094"/>
                  <a:pt x="1137962" y="1911585"/>
                  <a:pt x="1121845" y="1911585"/>
                </a:cubicBezTo>
                <a:lnTo>
                  <a:pt x="997668" y="1873956"/>
                </a:lnTo>
                <a:lnTo>
                  <a:pt x="986379" y="1832563"/>
                </a:lnTo>
                <a:lnTo>
                  <a:pt x="881016" y="1862667"/>
                </a:lnTo>
                <a:cubicBezTo>
                  <a:pt x="771189" y="1699819"/>
                  <a:pt x="771890" y="1765915"/>
                  <a:pt x="771890" y="1697097"/>
                </a:cubicBezTo>
                <a:lnTo>
                  <a:pt x="775653" y="1648178"/>
                </a:lnTo>
                <a:lnTo>
                  <a:pt x="741786" y="1644415"/>
                </a:lnTo>
                <a:lnTo>
                  <a:pt x="722971" y="1682045"/>
                </a:lnTo>
                <a:lnTo>
                  <a:pt x="655238" y="1651941"/>
                </a:lnTo>
                <a:lnTo>
                  <a:pt x="553638" y="1651941"/>
                </a:lnTo>
                <a:lnTo>
                  <a:pt x="538586" y="1610548"/>
                </a:lnTo>
                <a:lnTo>
                  <a:pt x="500957" y="1606785"/>
                </a:lnTo>
                <a:lnTo>
                  <a:pt x="497194" y="1561630"/>
                </a:lnTo>
                <a:lnTo>
                  <a:pt x="478379" y="1595497"/>
                </a:lnTo>
                <a:lnTo>
                  <a:pt x="452038" y="1572919"/>
                </a:lnTo>
                <a:lnTo>
                  <a:pt x="436986" y="1531526"/>
                </a:lnTo>
                <a:lnTo>
                  <a:pt x="376779" y="1520237"/>
                </a:lnTo>
                <a:lnTo>
                  <a:pt x="350438" y="1539052"/>
                </a:lnTo>
                <a:lnTo>
                  <a:pt x="335386" y="1512711"/>
                </a:lnTo>
                <a:lnTo>
                  <a:pt x="342912" y="1414874"/>
                </a:lnTo>
                <a:lnTo>
                  <a:pt x="105845" y="1158993"/>
                </a:lnTo>
                <a:close/>
              </a:path>
            </a:pathLst>
          </a:custGeom>
          <a:solidFill>
            <a:schemeClr val="accent4">
              <a:lumMod val="50000"/>
              <a:alpha val="38000"/>
            </a:schemeClr>
          </a:solidFill>
          <a:ln cap="rnd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>
                <a:solidFill>
                  <a:schemeClr val="tx1"/>
                </a:solidFill>
              </a:rPr>
              <a:t>Београдски пашалук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11525" y="2498725"/>
            <a:ext cx="3421063" cy="3170238"/>
          </a:xfrm>
          <a:custGeom>
            <a:avLst/>
            <a:gdLst>
              <a:gd name="connsiteX0" fmla="*/ 88053 w 3420533"/>
              <a:gd name="connsiteY0" fmla="*/ 54187 h 3169920"/>
              <a:gd name="connsiteX1" fmla="*/ 33867 w 3420533"/>
              <a:gd name="connsiteY1" fmla="*/ 88053 h 3169920"/>
              <a:gd name="connsiteX2" fmla="*/ 0 w 3420533"/>
              <a:gd name="connsiteY2" fmla="*/ 94827 h 3169920"/>
              <a:gd name="connsiteX3" fmla="*/ 13547 w 3420533"/>
              <a:gd name="connsiteY3" fmla="*/ 162560 h 3169920"/>
              <a:gd name="connsiteX4" fmla="*/ 27093 w 3420533"/>
              <a:gd name="connsiteY4" fmla="*/ 237067 h 3169920"/>
              <a:gd name="connsiteX5" fmla="*/ 128693 w 3420533"/>
              <a:gd name="connsiteY5" fmla="*/ 264160 h 3169920"/>
              <a:gd name="connsiteX6" fmla="*/ 379307 w 3420533"/>
              <a:gd name="connsiteY6" fmla="*/ 508000 h 3169920"/>
              <a:gd name="connsiteX7" fmla="*/ 399627 w 3420533"/>
              <a:gd name="connsiteY7" fmla="*/ 575733 h 3169920"/>
              <a:gd name="connsiteX8" fmla="*/ 440267 w 3420533"/>
              <a:gd name="connsiteY8" fmla="*/ 582507 h 3169920"/>
              <a:gd name="connsiteX9" fmla="*/ 528320 w 3420533"/>
              <a:gd name="connsiteY9" fmla="*/ 596053 h 3169920"/>
              <a:gd name="connsiteX10" fmla="*/ 582507 w 3420533"/>
              <a:gd name="connsiteY10" fmla="*/ 657013 h 3169920"/>
              <a:gd name="connsiteX11" fmla="*/ 670560 w 3420533"/>
              <a:gd name="connsiteY11" fmla="*/ 677333 h 3169920"/>
              <a:gd name="connsiteX12" fmla="*/ 717973 w 3420533"/>
              <a:gd name="connsiteY12" fmla="*/ 778933 h 3169920"/>
              <a:gd name="connsiteX13" fmla="*/ 880533 w 3420533"/>
              <a:gd name="connsiteY13" fmla="*/ 792480 h 3169920"/>
              <a:gd name="connsiteX14" fmla="*/ 988907 w 3420533"/>
              <a:gd name="connsiteY14" fmla="*/ 866987 h 3169920"/>
              <a:gd name="connsiteX15" fmla="*/ 1002453 w 3420533"/>
              <a:gd name="connsiteY15" fmla="*/ 914400 h 3169920"/>
              <a:gd name="connsiteX16" fmla="*/ 1131147 w 3420533"/>
              <a:gd name="connsiteY16" fmla="*/ 1002453 h 3169920"/>
              <a:gd name="connsiteX17" fmla="*/ 1090507 w 3420533"/>
              <a:gd name="connsiteY17" fmla="*/ 1097280 h 3169920"/>
              <a:gd name="connsiteX18" fmla="*/ 1158240 w 3420533"/>
              <a:gd name="connsiteY18" fmla="*/ 1178560 h 3169920"/>
              <a:gd name="connsiteX19" fmla="*/ 1178560 w 3420533"/>
              <a:gd name="connsiteY19" fmla="*/ 1253067 h 3169920"/>
              <a:gd name="connsiteX20" fmla="*/ 1151467 w 3420533"/>
              <a:gd name="connsiteY20" fmla="*/ 1347893 h 3169920"/>
              <a:gd name="connsiteX21" fmla="*/ 1185333 w 3420533"/>
              <a:gd name="connsiteY21" fmla="*/ 1476587 h 3169920"/>
              <a:gd name="connsiteX22" fmla="*/ 1151467 w 3420533"/>
              <a:gd name="connsiteY22" fmla="*/ 1557867 h 3169920"/>
              <a:gd name="connsiteX23" fmla="*/ 1171787 w 3420533"/>
              <a:gd name="connsiteY23" fmla="*/ 1632373 h 3169920"/>
              <a:gd name="connsiteX24" fmla="*/ 1368213 w 3420533"/>
              <a:gd name="connsiteY24" fmla="*/ 1727200 h 3169920"/>
              <a:gd name="connsiteX25" fmla="*/ 1463040 w 3420533"/>
              <a:gd name="connsiteY25" fmla="*/ 1808480 h 3169920"/>
              <a:gd name="connsiteX26" fmla="*/ 1402080 w 3420533"/>
              <a:gd name="connsiteY26" fmla="*/ 1862667 h 3169920"/>
              <a:gd name="connsiteX27" fmla="*/ 1395307 w 3420533"/>
              <a:gd name="connsiteY27" fmla="*/ 1950720 h 3169920"/>
              <a:gd name="connsiteX28" fmla="*/ 1361440 w 3420533"/>
              <a:gd name="connsiteY28" fmla="*/ 2038773 h 3169920"/>
              <a:gd name="connsiteX29" fmla="*/ 1307253 w 3420533"/>
              <a:gd name="connsiteY29" fmla="*/ 2059093 h 3169920"/>
              <a:gd name="connsiteX30" fmla="*/ 1171787 w 3420533"/>
              <a:gd name="connsiteY30" fmla="*/ 2032000 h 3169920"/>
              <a:gd name="connsiteX31" fmla="*/ 1192107 w 3420533"/>
              <a:gd name="connsiteY31" fmla="*/ 2262293 h 3169920"/>
              <a:gd name="connsiteX32" fmla="*/ 1124373 w 3420533"/>
              <a:gd name="connsiteY32" fmla="*/ 2363893 h 3169920"/>
              <a:gd name="connsiteX33" fmla="*/ 1117600 w 3420533"/>
              <a:gd name="connsiteY33" fmla="*/ 2445173 h 3169920"/>
              <a:gd name="connsiteX34" fmla="*/ 1192107 w 3420533"/>
              <a:gd name="connsiteY34" fmla="*/ 2465493 h 3169920"/>
              <a:gd name="connsiteX35" fmla="*/ 1300480 w 3420533"/>
              <a:gd name="connsiteY35" fmla="*/ 2858347 h 3169920"/>
              <a:gd name="connsiteX36" fmla="*/ 1449493 w 3420533"/>
              <a:gd name="connsiteY36" fmla="*/ 3108960 h 3169920"/>
              <a:gd name="connsiteX37" fmla="*/ 1618827 w 3420533"/>
              <a:gd name="connsiteY37" fmla="*/ 3142827 h 3169920"/>
              <a:gd name="connsiteX38" fmla="*/ 2018453 w 3420533"/>
              <a:gd name="connsiteY38" fmla="*/ 3169920 h 3169920"/>
              <a:gd name="connsiteX39" fmla="*/ 2181013 w 3420533"/>
              <a:gd name="connsiteY39" fmla="*/ 3129280 h 3169920"/>
              <a:gd name="connsiteX40" fmla="*/ 2302933 w 3420533"/>
              <a:gd name="connsiteY40" fmla="*/ 3081867 h 3169920"/>
              <a:gd name="connsiteX41" fmla="*/ 2330027 w 3420533"/>
              <a:gd name="connsiteY41" fmla="*/ 2959947 h 3169920"/>
              <a:gd name="connsiteX42" fmla="*/ 2580640 w 3420533"/>
              <a:gd name="connsiteY42" fmla="*/ 2817707 h 3169920"/>
              <a:gd name="connsiteX43" fmla="*/ 2689013 w 3420533"/>
              <a:gd name="connsiteY43" fmla="*/ 2783840 h 3169920"/>
              <a:gd name="connsiteX44" fmla="*/ 2736427 w 3420533"/>
              <a:gd name="connsiteY44" fmla="*/ 2844800 h 3169920"/>
              <a:gd name="connsiteX45" fmla="*/ 2777067 w 3420533"/>
              <a:gd name="connsiteY45" fmla="*/ 2926080 h 3169920"/>
              <a:gd name="connsiteX46" fmla="*/ 2993813 w 3420533"/>
              <a:gd name="connsiteY46" fmla="*/ 2926080 h 3169920"/>
              <a:gd name="connsiteX47" fmla="*/ 3136053 w 3420533"/>
              <a:gd name="connsiteY47" fmla="*/ 2716107 h 3169920"/>
              <a:gd name="connsiteX48" fmla="*/ 3156373 w 3420533"/>
              <a:gd name="connsiteY48" fmla="*/ 2540000 h 3169920"/>
              <a:gd name="connsiteX49" fmla="*/ 2946400 w 3420533"/>
              <a:gd name="connsiteY49" fmla="*/ 2533227 h 3169920"/>
              <a:gd name="connsiteX50" fmla="*/ 2871893 w 3420533"/>
              <a:gd name="connsiteY50" fmla="*/ 2377440 h 3169920"/>
              <a:gd name="connsiteX51" fmla="*/ 3061547 w 3420533"/>
              <a:gd name="connsiteY51" fmla="*/ 2208107 h 3169920"/>
              <a:gd name="connsiteX52" fmla="*/ 3163147 w 3420533"/>
              <a:gd name="connsiteY52" fmla="*/ 2235200 h 3169920"/>
              <a:gd name="connsiteX53" fmla="*/ 3142827 w 3420533"/>
              <a:gd name="connsiteY53" fmla="*/ 2289387 h 3169920"/>
              <a:gd name="connsiteX54" fmla="*/ 3278293 w 3420533"/>
              <a:gd name="connsiteY54" fmla="*/ 2397760 h 3169920"/>
              <a:gd name="connsiteX55" fmla="*/ 3352800 w 3420533"/>
              <a:gd name="connsiteY55" fmla="*/ 2384213 h 3169920"/>
              <a:gd name="connsiteX56" fmla="*/ 3420533 w 3420533"/>
              <a:gd name="connsiteY56" fmla="*/ 2140373 h 3169920"/>
              <a:gd name="connsiteX57" fmla="*/ 3352800 w 3420533"/>
              <a:gd name="connsiteY57" fmla="*/ 2086187 h 3169920"/>
              <a:gd name="connsiteX58" fmla="*/ 3298613 w 3420533"/>
              <a:gd name="connsiteY58" fmla="*/ 2059093 h 3169920"/>
              <a:gd name="connsiteX59" fmla="*/ 3183467 w 3420533"/>
              <a:gd name="connsiteY59" fmla="*/ 1855893 h 3169920"/>
              <a:gd name="connsiteX60" fmla="*/ 3183467 w 3420533"/>
              <a:gd name="connsiteY60" fmla="*/ 1788160 h 3169920"/>
              <a:gd name="connsiteX61" fmla="*/ 3000587 w 3420533"/>
              <a:gd name="connsiteY61" fmla="*/ 1733973 h 3169920"/>
              <a:gd name="connsiteX62" fmla="*/ 2777067 w 3420533"/>
              <a:gd name="connsiteY62" fmla="*/ 1524000 h 3169920"/>
              <a:gd name="connsiteX63" fmla="*/ 2655147 w 3420533"/>
              <a:gd name="connsiteY63" fmla="*/ 1435947 h 3169920"/>
              <a:gd name="connsiteX64" fmla="*/ 2655147 w 3420533"/>
              <a:gd name="connsiteY64" fmla="*/ 1334347 h 3169920"/>
              <a:gd name="connsiteX65" fmla="*/ 2594187 w 3420533"/>
              <a:gd name="connsiteY65" fmla="*/ 1280160 h 3169920"/>
              <a:gd name="connsiteX66" fmla="*/ 2553547 w 3420533"/>
              <a:gd name="connsiteY66" fmla="*/ 1314027 h 3169920"/>
              <a:gd name="connsiteX67" fmla="*/ 2465493 w 3420533"/>
              <a:gd name="connsiteY67" fmla="*/ 1286933 h 3169920"/>
              <a:gd name="connsiteX68" fmla="*/ 2377440 w 3420533"/>
              <a:gd name="connsiteY68" fmla="*/ 1381760 h 3169920"/>
              <a:gd name="connsiteX69" fmla="*/ 2269067 w 3420533"/>
              <a:gd name="connsiteY69" fmla="*/ 1300480 h 3169920"/>
              <a:gd name="connsiteX70" fmla="*/ 2174240 w 3420533"/>
              <a:gd name="connsiteY70" fmla="*/ 1232747 h 3169920"/>
              <a:gd name="connsiteX71" fmla="*/ 2248747 w 3420533"/>
              <a:gd name="connsiteY71" fmla="*/ 1137920 h 3169920"/>
              <a:gd name="connsiteX72" fmla="*/ 2167467 w 3420533"/>
              <a:gd name="connsiteY72" fmla="*/ 1049867 h 3169920"/>
              <a:gd name="connsiteX73" fmla="*/ 2092960 w 3420533"/>
              <a:gd name="connsiteY73" fmla="*/ 1110827 h 3169920"/>
              <a:gd name="connsiteX74" fmla="*/ 2004907 w 3420533"/>
              <a:gd name="connsiteY74" fmla="*/ 1016000 h 3169920"/>
              <a:gd name="connsiteX75" fmla="*/ 1882987 w 3420533"/>
              <a:gd name="connsiteY75" fmla="*/ 988907 h 3169920"/>
              <a:gd name="connsiteX76" fmla="*/ 1842347 w 3420533"/>
              <a:gd name="connsiteY76" fmla="*/ 975360 h 3169920"/>
              <a:gd name="connsiteX77" fmla="*/ 1903307 w 3420533"/>
              <a:gd name="connsiteY77" fmla="*/ 833120 h 3169920"/>
              <a:gd name="connsiteX78" fmla="*/ 1761067 w 3420533"/>
              <a:gd name="connsiteY78" fmla="*/ 846667 h 3169920"/>
              <a:gd name="connsiteX79" fmla="*/ 1673013 w 3420533"/>
              <a:gd name="connsiteY79" fmla="*/ 704427 h 3169920"/>
              <a:gd name="connsiteX80" fmla="*/ 1618827 w 3420533"/>
              <a:gd name="connsiteY80" fmla="*/ 568960 h 3169920"/>
              <a:gd name="connsiteX81" fmla="*/ 1442720 w 3420533"/>
              <a:gd name="connsiteY81" fmla="*/ 575733 h 3169920"/>
              <a:gd name="connsiteX82" fmla="*/ 1334347 w 3420533"/>
              <a:gd name="connsiteY82" fmla="*/ 480907 h 3169920"/>
              <a:gd name="connsiteX83" fmla="*/ 1205653 w 3420533"/>
              <a:gd name="connsiteY83" fmla="*/ 426720 h 3169920"/>
              <a:gd name="connsiteX84" fmla="*/ 1144693 w 3420533"/>
              <a:gd name="connsiteY84" fmla="*/ 467360 h 3169920"/>
              <a:gd name="connsiteX85" fmla="*/ 1049867 w 3420533"/>
              <a:gd name="connsiteY85" fmla="*/ 392853 h 3169920"/>
              <a:gd name="connsiteX86" fmla="*/ 894080 w 3420533"/>
              <a:gd name="connsiteY86" fmla="*/ 379307 h 3169920"/>
              <a:gd name="connsiteX87" fmla="*/ 853440 w 3420533"/>
              <a:gd name="connsiteY87" fmla="*/ 345440 h 3169920"/>
              <a:gd name="connsiteX88" fmla="*/ 785707 w 3420533"/>
              <a:gd name="connsiteY88" fmla="*/ 365760 h 3169920"/>
              <a:gd name="connsiteX89" fmla="*/ 650240 w 3420533"/>
              <a:gd name="connsiteY89" fmla="*/ 196427 h 3169920"/>
              <a:gd name="connsiteX90" fmla="*/ 643467 w 3420533"/>
              <a:gd name="connsiteY90" fmla="*/ 135467 h 3169920"/>
              <a:gd name="connsiteX91" fmla="*/ 487680 w 3420533"/>
              <a:gd name="connsiteY91" fmla="*/ 142240 h 3169920"/>
              <a:gd name="connsiteX92" fmla="*/ 392853 w 3420533"/>
              <a:gd name="connsiteY92" fmla="*/ 121920 h 3169920"/>
              <a:gd name="connsiteX93" fmla="*/ 379307 w 3420533"/>
              <a:gd name="connsiteY93" fmla="*/ 40640 h 3169920"/>
              <a:gd name="connsiteX94" fmla="*/ 270933 w 3420533"/>
              <a:gd name="connsiteY94" fmla="*/ 0 h 3169920"/>
              <a:gd name="connsiteX95" fmla="*/ 196427 w 3420533"/>
              <a:gd name="connsiteY95" fmla="*/ 54187 h 3169920"/>
              <a:gd name="connsiteX96" fmla="*/ 149013 w 3420533"/>
              <a:gd name="connsiteY96" fmla="*/ 67733 h 3169920"/>
              <a:gd name="connsiteX97" fmla="*/ 88053 w 3420533"/>
              <a:gd name="connsiteY97" fmla="*/ 54187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0533" h="3169920">
                <a:moveTo>
                  <a:pt x="88053" y="54187"/>
                </a:moveTo>
                <a:lnTo>
                  <a:pt x="33867" y="88053"/>
                </a:lnTo>
                <a:lnTo>
                  <a:pt x="0" y="94827"/>
                </a:lnTo>
                <a:lnTo>
                  <a:pt x="13547" y="162560"/>
                </a:lnTo>
                <a:lnTo>
                  <a:pt x="27093" y="237067"/>
                </a:lnTo>
                <a:lnTo>
                  <a:pt x="128693" y="264160"/>
                </a:lnTo>
                <a:lnTo>
                  <a:pt x="379307" y="508000"/>
                </a:lnTo>
                <a:lnTo>
                  <a:pt x="399627" y="575733"/>
                </a:lnTo>
                <a:lnTo>
                  <a:pt x="440267" y="582507"/>
                </a:lnTo>
                <a:lnTo>
                  <a:pt x="528320" y="596053"/>
                </a:lnTo>
                <a:lnTo>
                  <a:pt x="582507" y="657013"/>
                </a:lnTo>
                <a:lnTo>
                  <a:pt x="670560" y="677333"/>
                </a:lnTo>
                <a:lnTo>
                  <a:pt x="717973" y="778933"/>
                </a:lnTo>
                <a:lnTo>
                  <a:pt x="880533" y="792480"/>
                </a:lnTo>
                <a:lnTo>
                  <a:pt x="988907" y="866987"/>
                </a:lnTo>
                <a:lnTo>
                  <a:pt x="1002453" y="914400"/>
                </a:lnTo>
                <a:lnTo>
                  <a:pt x="1131147" y="1002453"/>
                </a:lnTo>
                <a:lnTo>
                  <a:pt x="1090507" y="1097280"/>
                </a:lnTo>
                <a:lnTo>
                  <a:pt x="1158240" y="1178560"/>
                </a:lnTo>
                <a:lnTo>
                  <a:pt x="1178560" y="1253067"/>
                </a:lnTo>
                <a:lnTo>
                  <a:pt x="1151467" y="1347893"/>
                </a:lnTo>
                <a:lnTo>
                  <a:pt x="1185333" y="1476587"/>
                </a:lnTo>
                <a:lnTo>
                  <a:pt x="1151467" y="1557867"/>
                </a:lnTo>
                <a:lnTo>
                  <a:pt x="1171787" y="1632373"/>
                </a:lnTo>
                <a:lnTo>
                  <a:pt x="1368213" y="1727200"/>
                </a:lnTo>
                <a:lnTo>
                  <a:pt x="1463040" y="1808480"/>
                </a:lnTo>
                <a:lnTo>
                  <a:pt x="1402080" y="1862667"/>
                </a:lnTo>
                <a:lnTo>
                  <a:pt x="1395307" y="1950720"/>
                </a:lnTo>
                <a:lnTo>
                  <a:pt x="1361440" y="2038773"/>
                </a:lnTo>
                <a:lnTo>
                  <a:pt x="1307253" y="2059093"/>
                </a:lnTo>
                <a:lnTo>
                  <a:pt x="1171787" y="2032000"/>
                </a:lnTo>
                <a:lnTo>
                  <a:pt x="1192107" y="2262293"/>
                </a:lnTo>
                <a:lnTo>
                  <a:pt x="1124373" y="2363893"/>
                </a:lnTo>
                <a:lnTo>
                  <a:pt x="1117600" y="2445173"/>
                </a:lnTo>
                <a:lnTo>
                  <a:pt x="1192107" y="2465493"/>
                </a:lnTo>
                <a:lnTo>
                  <a:pt x="1300480" y="2858347"/>
                </a:lnTo>
                <a:lnTo>
                  <a:pt x="1449493" y="3108960"/>
                </a:lnTo>
                <a:lnTo>
                  <a:pt x="1618827" y="3142827"/>
                </a:lnTo>
                <a:lnTo>
                  <a:pt x="2018453" y="3169920"/>
                </a:lnTo>
                <a:lnTo>
                  <a:pt x="2181013" y="3129280"/>
                </a:lnTo>
                <a:lnTo>
                  <a:pt x="2302933" y="3081867"/>
                </a:lnTo>
                <a:lnTo>
                  <a:pt x="2330027" y="2959947"/>
                </a:lnTo>
                <a:lnTo>
                  <a:pt x="2580640" y="2817707"/>
                </a:lnTo>
                <a:lnTo>
                  <a:pt x="2689013" y="2783840"/>
                </a:lnTo>
                <a:lnTo>
                  <a:pt x="2736427" y="2844800"/>
                </a:lnTo>
                <a:lnTo>
                  <a:pt x="2777067" y="2926080"/>
                </a:lnTo>
                <a:lnTo>
                  <a:pt x="2993813" y="2926080"/>
                </a:lnTo>
                <a:lnTo>
                  <a:pt x="3136053" y="2716107"/>
                </a:lnTo>
                <a:lnTo>
                  <a:pt x="3156373" y="2540000"/>
                </a:lnTo>
                <a:lnTo>
                  <a:pt x="2946400" y="2533227"/>
                </a:lnTo>
                <a:lnTo>
                  <a:pt x="2871893" y="2377440"/>
                </a:lnTo>
                <a:lnTo>
                  <a:pt x="3061547" y="2208107"/>
                </a:lnTo>
                <a:lnTo>
                  <a:pt x="3163147" y="2235200"/>
                </a:lnTo>
                <a:lnTo>
                  <a:pt x="3142827" y="2289387"/>
                </a:lnTo>
                <a:lnTo>
                  <a:pt x="3278293" y="2397760"/>
                </a:lnTo>
                <a:lnTo>
                  <a:pt x="3352800" y="2384213"/>
                </a:lnTo>
                <a:lnTo>
                  <a:pt x="3420533" y="2140373"/>
                </a:lnTo>
                <a:lnTo>
                  <a:pt x="3352800" y="2086187"/>
                </a:lnTo>
                <a:lnTo>
                  <a:pt x="3298613" y="2059093"/>
                </a:lnTo>
                <a:lnTo>
                  <a:pt x="3183467" y="1855893"/>
                </a:lnTo>
                <a:lnTo>
                  <a:pt x="3183467" y="1788160"/>
                </a:lnTo>
                <a:lnTo>
                  <a:pt x="3000587" y="1733973"/>
                </a:lnTo>
                <a:lnTo>
                  <a:pt x="2777067" y="1524000"/>
                </a:lnTo>
                <a:lnTo>
                  <a:pt x="2655147" y="1435947"/>
                </a:lnTo>
                <a:lnTo>
                  <a:pt x="2655147" y="1334347"/>
                </a:lnTo>
                <a:lnTo>
                  <a:pt x="2594187" y="1280160"/>
                </a:lnTo>
                <a:lnTo>
                  <a:pt x="2553547" y="1314027"/>
                </a:lnTo>
                <a:lnTo>
                  <a:pt x="2465493" y="1286933"/>
                </a:lnTo>
                <a:lnTo>
                  <a:pt x="2377440" y="1381760"/>
                </a:lnTo>
                <a:lnTo>
                  <a:pt x="2269067" y="1300480"/>
                </a:lnTo>
                <a:cubicBezTo>
                  <a:pt x="2172341" y="1238299"/>
                  <a:pt x="2174240" y="1277097"/>
                  <a:pt x="2174240" y="1232747"/>
                </a:cubicBezTo>
                <a:lnTo>
                  <a:pt x="2248747" y="1137920"/>
                </a:lnTo>
                <a:lnTo>
                  <a:pt x="2167467" y="1049867"/>
                </a:lnTo>
                <a:lnTo>
                  <a:pt x="2092960" y="1110827"/>
                </a:lnTo>
                <a:lnTo>
                  <a:pt x="2004907" y="1016000"/>
                </a:lnTo>
                <a:lnTo>
                  <a:pt x="1882987" y="988907"/>
                </a:lnTo>
                <a:lnTo>
                  <a:pt x="1842347" y="975360"/>
                </a:lnTo>
                <a:cubicBezTo>
                  <a:pt x="1904233" y="837834"/>
                  <a:pt x="1903307" y="889410"/>
                  <a:pt x="1903307" y="833120"/>
                </a:cubicBezTo>
                <a:lnTo>
                  <a:pt x="1761067" y="846667"/>
                </a:lnTo>
                <a:lnTo>
                  <a:pt x="1673013" y="704427"/>
                </a:lnTo>
                <a:lnTo>
                  <a:pt x="1618827" y="568960"/>
                </a:lnTo>
                <a:lnTo>
                  <a:pt x="1442720" y="575733"/>
                </a:lnTo>
                <a:lnTo>
                  <a:pt x="1334347" y="480907"/>
                </a:lnTo>
                <a:lnTo>
                  <a:pt x="1205653" y="426720"/>
                </a:lnTo>
                <a:cubicBezTo>
                  <a:pt x="1149064" y="476236"/>
                  <a:pt x="1168439" y="491102"/>
                  <a:pt x="1144693" y="467360"/>
                </a:cubicBezTo>
                <a:lnTo>
                  <a:pt x="1049867" y="392853"/>
                </a:lnTo>
                <a:lnTo>
                  <a:pt x="894080" y="379307"/>
                </a:lnTo>
                <a:lnTo>
                  <a:pt x="853440" y="345440"/>
                </a:lnTo>
                <a:lnTo>
                  <a:pt x="785707" y="365760"/>
                </a:lnTo>
                <a:lnTo>
                  <a:pt x="650240" y="196427"/>
                </a:lnTo>
                <a:lnTo>
                  <a:pt x="643467" y="135467"/>
                </a:lnTo>
                <a:lnTo>
                  <a:pt x="487680" y="142240"/>
                </a:lnTo>
                <a:lnTo>
                  <a:pt x="392853" y="121920"/>
                </a:lnTo>
                <a:lnTo>
                  <a:pt x="379307" y="40640"/>
                </a:lnTo>
                <a:lnTo>
                  <a:pt x="270933" y="0"/>
                </a:lnTo>
                <a:lnTo>
                  <a:pt x="196427" y="54187"/>
                </a:lnTo>
                <a:lnTo>
                  <a:pt x="149013" y="67733"/>
                </a:lnTo>
                <a:lnTo>
                  <a:pt x="88053" y="54187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25400" cap="rnd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 rot="2012612">
            <a:off x="3695700" y="2947988"/>
            <a:ext cx="928688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sr-Cyrl-CS" sz="1000" i="1">
                <a:latin typeface="Calibri" panose="020F0502020204030204" pitchFamily="34" charset="0"/>
              </a:rPr>
              <a:t>Санџак</a:t>
            </a:r>
            <a:endParaRPr lang="en-US" sz="1000" i="1">
              <a:latin typeface="Calibri" panose="020F0502020204030204" pitchFamily="34" charset="0"/>
            </a:endParaRP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4643438" y="3571875"/>
            <a:ext cx="7397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sr-Cyrl-CS" sz="1000" i="1">
                <a:latin typeface="Calibri" panose="020F0502020204030204" pitchFamily="34" charset="0"/>
              </a:rPr>
              <a:t>Косово и </a:t>
            </a:r>
            <a:endParaRPr lang="sr-Cyrl-CS" sz="1000" i="1">
              <a:latin typeface="Calibri" panose="020F0502020204030204" pitchFamily="34" charset="0"/>
            </a:endParaRPr>
          </a:p>
          <a:p>
            <a:r>
              <a:rPr lang="sr-Cyrl-CS" sz="1000" i="1">
                <a:latin typeface="Calibri" panose="020F0502020204030204" pitchFamily="34" charset="0"/>
              </a:rPr>
              <a:t>Метохија</a:t>
            </a:r>
            <a:endParaRPr lang="en-US" sz="1000" i="1">
              <a:latin typeface="Calibri" panose="020F0502020204030204" pitchFamily="34" charset="0"/>
            </a:endParaRP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4929188" y="4500563"/>
            <a:ext cx="9779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sr-Cyrl-CS" sz="1200" i="1">
                <a:latin typeface="Calibri" panose="020F0502020204030204" pitchFamily="34" charset="0"/>
              </a:rPr>
              <a:t>Македонија</a:t>
            </a:r>
            <a:endParaRPr lang="en-US" sz="1200" i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3439</Words>
  <Application>WPS Presentation</Application>
  <PresentationFormat>On-screen Show (4:3)</PresentationFormat>
  <Paragraphs>151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Wingdings 2</vt:lpstr>
      <vt:lpstr>Calibri</vt:lpstr>
      <vt:lpstr>Times New Roman</vt:lpstr>
      <vt:lpstr>Rockwell</vt:lpstr>
      <vt:lpstr>Cambria</vt:lpstr>
      <vt:lpstr>Microsoft YaHei</vt:lpstr>
      <vt:lpstr/>
      <vt:lpstr>Arial Unicode MS</vt:lpstr>
      <vt:lpstr>Segoe Print</vt:lpstr>
      <vt:lpstr>Foundry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Nastavnik</cp:lastModifiedBy>
  <cp:revision>71</cp:revision>
  <dcterms:created xsi:type="dcterms:W3CDTF">2006-08-16T00:00:00Z</dcterms:created>
  <dcterms:modified xsi:type="dcterms:W3CDTF">2018-09-25T08:12:43Z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